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280" r:id="rId5"/>
    <p:sldId id="281" r:id="rId6"/>
    <p:sldId id="283" r:id="rId7"/>
    <p:sldId id="282" r:id="rId8"/>
    <p:sldId id="284" r:id="rId9"/>
    <p:sldId id="285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6210A0B-A0C8-4470-BE24-BB8C06A4331F}" v="683" dt="2021-04-14T20:08:11.51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249" autoAdjust="0"/>
  </p:normalViewPr>
  <p:slideViewPr>
    <p:cSldViewPr snapToGrid="0">
      <p:cViewPr>
        <p:scale>
          <a:sx n="68" d="100"/>
          <a:sy n="68" d="100"/>
        </p:scale>
        <p:origin x="816" y="6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microsoft.com/office/2016/11/relationships/changesInfo" Target="changesInfos/changesInfo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urnetta Wood" userId="cb226c343a59c965" providerId="LiveId" clId="{66210A0B-A0C8-4470-BE24-BB8C06A4331F}"/>
    <pc:docChg chg="undo custSel addSld delSld modSld sldOrd">
      <pc:chgData name="Burnetta Wood" userId="cb226c343a59c965" providerId="LiveId" clId="{66210A0B-A0C8-4470-BE24-BB8C06A4331F}" dt="2021-04-14T20:08:11.513" v="913" actId="20577"/>
      <pc:docMkLst>
        <pc:docMk/>
      </pc:docMkLst>
      <pc:sldChg chg="modSp mod">
        <pc:chgData name="Burnetta Wood" userId="cb226c343a59c965" providerId="LiveId" clId="{66210A0B-A0C8-4470-BE24-BB8C06A4331F}" dt="2021-04-14T20:02:06.121" v="682" actId="403"/>
        <pc:sldMkLst>
          <pc:docMk/>
          <pc:sldMk cId="3265077456" sldId="281"/>
        </pc:sldMkLst>
        <pc:graphicFrameChg chg="mod modGraphic">
          <ac:chgData name="Burnetta Wood" userId="cb226c343a59c965" providerId="LiveId" clId="{66210A0B-A0C8-4470-BE24-BB8C06A4331F}" dt="2021-04-14T20:02:06.121" v="682" actId="403"/>
          <ac:graphicFrameMkLst>
            <pc:docMk/>
            <pc:sldMk cId="3265077456" sldId="281"/>
            <ac:graphicFrameMk id="12" creationId="{1E5659A2-FA7D-4C38-864B-37B42C27540F}"/>
          </ac:graphicFrameMkLst>
        </pc:graphicFrameChg>
      </pc:sldChg>
      <pc:sldChg chg="addSp delSp modSp add mod">
        <pc:chgData name="Burnetta Wood" userId="cb226c343a59c965" providerId="LiveId" clId="{66210A0B-A0C8-4470-BE24-BB8C06A4331F}" dt="2021-04-14T19:09:39.364" v="433" actId="1035"/>
        <pc:sldMkLst>
          <pc:docMk/>
          <pc:sldMk cId="1986529300" sldId="282"/>
        </pc:sldMkLst>
        <pc:spChg chg="mod">
          <ac:chgData name="Burnetta Wood" userId="cb226c343a59c965" providerId="LiveId" clId="{66210A0B-A0C8-4470-BE24-BB8C06A4331F}" dt="2021-04-14T17:18:55.076" v="299" actId="1076"/>
          <ac:spMkLst>
            <pc:docMk/>
            <pc:sldMk cId="1986529300" sldId="282"/>
            <ac:spMk id="2" creationId="{AF71F205-E8A9-4237-8AD2-ABD9BF694F3E}"/>
          </ac:spMkLst>
        </pc:spChg>
        <pc:spChg chg="add del mod">
          <ac:chgData name="Burnetta Wood" userId="cb226c343a59c965" providerId="LiveId" clId="{66210A0B-A0C8-4470-BE24-BB8C06A4331F}" dt="2021-04-14T17:15:24.750" v="262" actId="478"/>
          <ac:spMkLst>
            <pc:docMk/>
            <pc:sldMk cId="1986529300" sldId="282"/>
            <ac:spMk id="4" creationId="{EE021640-AF08-48B4-BF3B-1976421544DD}"/>
          </ac:spMkLst>
        </pc:spChg>
        <pc:spChg chg="add del mod">
          <ac:chgData name="Burnetta Wood" userId="cb226c343a59c965" providerId="LiveId" clId="{66210A0B-A0C8-4470-BE24-BB8C06A4331F}" dt="2021-04-14T17:16:18.887" v="267" actId="478"/>
          <ac:spMkLst>
            <pc:docMk/>
            <pc:sldMk cId="1986529300" sldId="282"/>
            <ac:spMk id="6" creationId="{AF56C253-0020-425C-934F-B1E0D95A0E29}"/>
          </ac:spMkLst>
        </pc:spChg>
        <pc:graphicFrameChg chg="add del mod">
          <ac:chgData name="Burnetta Wood" userId="cb226c343a59c965" providerId="LiveId" clId="{66210A0B-A0C8-4470-BE24-BB8C06A4331F}" dt="2021-04-14T17:16:14.015" v="266" actId="478"/>
          <ac:graphicFrameMkLst>
            <pc:docMk/>
            <pc:sldMk cId="1986529300" sldId="282"/>
            <ac:graphicFrameMk id="12" creationId="{1E5659A2-FA7D-4C38-864B-37B42C27540F}"/>
          </ac:graphicFrameMkLst>
        </pc:graphicFrameChg>
        <pc:picChg chg="add mod">
          <ac:chgData name="Burnetta Wood" userId="cb226c343a59c965" providerId="LiveId" clId="{66210A0B-A0C8-4470-BE24-BB8C06A4331F}" dt="2021-04-14T19:09:39.364" v="433" actId="1035"/>
          <ac:picMkLst>
            <pc:docMk/>
            <pc:sldMk cId="1986529300" sldId="282"/>
            <ac:picMk id="8" creationId="{DAB177BF-E608-4E64-8AA2-85F67F6BB4F5}"/>
          </ac:picMkLst>
        </pc:picChg>
        <pc:picChg chg="add del mod">
          <ac:chgData name="Burnetta Wood" userId="cb226c343a59c965" providerId="LiveId" clId="{66210A0B-A0C8-4470-BE24-BB8C06A4331F}" dt="2021-04-14T17:22:14.969" v="306" actId="478"/>
          <ac:picMkLst>
            <pc:docMk/>
            <pc:sldMk cId="1986529300" sldId="282"/>
            <ac:picMk id="10" creationId="{7004F655-CBE7-4B79-ADC8-0FD79982C5B7}"/>
          </ac:picMkLst>
        </pc:picChg>
        <pc:picChg chg="add del mod">
          <ac:chgData name="Burnetta Wood" userId="cb226c343a59c965" providerId="LiveId" clId="{66210A0B-A0C8-4470-BE24-BB8C06A4331F}" dt="2021-04-14T17:34:35.732" v="319" actId="478"/>
          <ac:picMkLst>
            <pc:docMk/>
            <pc:sldMk cId="1986529300" sldId="282"/>
            <ac:picMk id="13" creationId="{EB876A3C-1702-4D86-B058-74210BEF4B0D}"/>
          </ac:picMkLst>
        </pc:picChg>
        <pc:picChg chg="add del mod">
          <ac:chgData name="Burnetta Wood" userId="cb226c343a59c965" providerId="LiveId" clId="{66210A0B-A0C8-4470-BE24-BB8C06A4331F}" dt="2021-04-14T18:32:52.419" v="359" actId="478"/>
          <ac:picMkLst>
            <pc:docMk/>
            <pc:sldMk cId="1986529300" sldId="282"/>
            <ac:picMk id="15" creationId="{AFA02275-8121-414E-BF5D-E68354D067B0}"/>
          </ac:picMkLst>
        </pc:picChg>
        <pc:picChg chg="add del mod">
          <ac:chgData name="Burnetta Wood" userId="cb226c343a59c965" providerId="LiveId" clId="{66210A0B-A0C8-4470-BE24-BB8C06A4331F}" dt="2021-04-14T18:21:57.218" v="332" actId="478"/>
          <ac:picMkLst>
            <pc:docMk/>
            <pc:sldMk cId="1986529300" sldId="282"/>
            <ac:picMk id="17" creationId="{C43502AE-27EE-470A-BD4F-1F3733B51E2C}"/>
          </ac:picMkLst>
        </pc:picChg>
        <pc:picChg chg="add del mod">
          <ac:chgData name="Burnetta Wood" userId="cb226c343a59c965" providerId="LiveId" clId="{66210A0B-A0C8-4470-BE24-BB8C06A4331F}" dt="2021-04-14T18:23:48.170" v="341" actId="478"/>
          <ac:picMkLst>
            <pc:docMk/>
            <pc:sldMk cId="1986529300" sldId="282"/>
            <ac:picMk id="19" creationId="{FDFC7D40-8503-4C70-B76F-75D30B2EBE8D}"/>
          </ac:picMkLst>
        </pc:picChg>
        <pc:picChg chg="add del mod">
          <ac:chgData name="Burnetta Wood" userId="cb226c343a59c965" providerId="LiveId" clId="{66210A0B-A0C8-4470-BE24-BB8C06A4331F}" dt="2021-04-14T18:28:47.839" v="352" actId="478"/>
          <ac:picMkLst>
            <pc:docMk/>
            <pc:sldMk cId="1986529300" sldId="282"/>
            <ac:picMk id="21" creationId="{6E51CC71-06B4-4D73-BA3D-10B4D129E338}"/>
          </ac:picMkLst>
        </pc:picChg>
        <pc:picChg chg="add mod">
          <ac:chgData name="Burnetta Wood" userId="cb226c343a59c965" providerId="LiveId" clId="{66210A0B-A0C8-4470-BE24-BB8C06A4331F}" dt="2021-04-14T19:09:27.449" v="428" actId="14100"/>
          <ac:picMkLst>
            <pc:docMk/>
            <pc:sldMk cId="1986529300" sldId="282"/>
            <ac:picMk id="23" creationId="{69D951BD-4C70-4888-99DA-0C8F234F3D9D}"/>
          </ac:picMkLst>
        </pc:picChg>
        <pc:picChg chg="add mod">
          <ac:chgData name="Burnetta Wood" userId="cb226c343a59c965" providerId="LiveId" clId="{66210A0B-A0C8-4470-BE24-BB8C06A4331F}" dt="2021-04-14T19:09:32.932" v="432" actId="1035"/>
          <ac:picMkLst>
            <pc:docMk/>
            <pc:sldMk cId="1986529300" sldId="282"/>
            <ac:picMk id="24" creationId="{02E9C7DA-0DAD-49C3-B9FE-7226EB910B88}"/>
          </ac:picMkLst>
        </pc:picChg>
      </pc:sldChg>
      <pc:sldChg chg="new del">
        <pc:chgData name="Burnetta Wood" userId="cb226c343a59c965" providerId="LiveId" clId="{66210A0B-A0C8-4470-BE24-BB8C06A4331F}" dt="2021-04-13T21:02:59.297" v="54" actId="680"/>
        <pc:sldMkLst>
          <pc:docMk/>
          <pc:sldMk cId="651808625" sldId="283"/>
        </pc:sldMkLst>
      </pc:sldChg>
      <pc:sldChg chg="modSp add mod ord">
        <pc:chgData name="Burnetta Wood" userId="cb226c343a59c965" providerId="LiveId" clId="{66210A0B-A0C8-4470-BE24-BB8C06A4331F}" dt="2021-04-14T20:02:40.806" v="690" actId="403"/>
        <pc:sldMkLst>
          <pc:docMk/>
          <pc:sldMk cId="3681892027" sldId="283"/>
        </pc:sldMkLst>
        <pc:spChg chg="mod">
          <ac:chgData name="Burnetta Wood" userId="cb226c343a59c965" providerId="LiveId" clId="{66210A0B-A0C8-4470-BE24-BB8C06A4331F}" dt="2021-04-13T23:04:28.613" v="83" actId="20577"/>
          <ac:spMkLst>
            <pc:docMk/>
            <pc:sldMk cId="3681892027" sldId="283"/>
            <ac:spMk id="2" creationId="{AF71F205-E8A9-4237-8AD2-ABD9BF694F3E}"/>
          </ac:spMkLst>
        </pc:spChg>
        <pc:graphicFrameChg chg="mod modGraphic">
          <ac:chgData name="Burnetta Wood" userId="cb226c343a59c965" providerId="LiveId" clId="{66210A0B-A0C8-4470-BE24-BB8C06A4331F}" dt="2021-04-14T20:02:40.806" v="690" actId="403"/>
          <ac:graphicFrameMkLst>
            <pc:docMk/>
            <pc:sldMk cId="3681892027" sldId="283"/>
            <ac:graphicFrameMk id="12" creationId="{1E5659A2-FA7D-4C38-864B-37B42C27540F}"/>
          </ac:graphicFrameMkLst>
        </pc:graphicFrameChg>
      </pc:sldChg>
      <pc:sldChg chg="delSp add del mod">
        <pc:chgData name="Burnetta Wood" userId="cb226c343a59c965" providerId="LiveId" clId="{66210A0B-A0C8-4470-BE24-BB8C06A4331F}" dt="2021-04-14T18:28:29.676" v="350" actId="47"/>
        <pc:sldMkLst>
          <pc:docMk/>
          <pc:sldMk cId="616629382" sldId="284"/>
        </pc:sldMkLst>
        <pc:picChg chg="del">
          <ac:chgData name="Burnetta Wood" userId="cb226c343a59c965" providerId="LiveId" clId="{66210A0B-A0C8-4470-BE24-BB8C06A4331F}" dt="2021-04-14T18:28:05.041" v="349" actId="478"/>
          <ac:picMkLst>
            <pc:docMk/>
            <pc:sldMk cId="616629382" sldId="284"/>
            <ac:picMk id="21" creationId="{6E51CC71-06B4-4D73-BA3D-10B4D129E338}"/>
          </ac:picMkLst>
        </pc:picChg>
        <pc:picChg chg="del">
          <ac:chgData name="Burnetta Wood" userId="cb226c343a59c965" providerId="LiveId" clId="{66210A0B-A0C8-4470-BE24-BB8C06A4331F}" dt="2021-04-14T18:27:57.413" v="348" actId="478"/>
          <ac:picMkLst>
            <pc:docMk/>
            <pc:sldMk cId="616629382" sldId="284"/>
            <ac:picMk id="23" creationId="{69D951BD-4C70-4888-99DA-0C8F234F3D9D}"/>
          </ac:picMkLst>
        </pc:picChg>
      </pc:sldChg>
      <pc:sldChg chg="addSp delSp modSp add mod">
        <pc:chgData name="Burnetta Wood" userId="cb226c343a59c965" providerId="LiveId" clId="{66210A0B-A0C8-4470-BE24-BB8C06A4331F}" dt="2021-04-14T19:18:27.123" v="441" actId="14100"/>
        <pc:sldMkLst>
          <pc:docMk/>
          <pc:sldMk cId="4135915655" sldId="284"/>
        </pc:sldMkLst>
        <pc:picChg chg="add del mod">
          <ac:chgData name="Burnetta Wood" userId="cb226c343a59c965" providerId="LiveId" clId="{66210A0B-A0C8-4470-BE24-BB8C06A4331F}" dt="2021-04-14T19:08:16.961" v="422" actId="478"/>
          <ac:picMkLst>
            <pc:docMk/>
            <pc:sldMk cId="4135915655" sldId="284"/>
            <ac:picMk id="4" creationId="{66A59819-4A61-416A-8E63-BD769093CB54}"/>
          </ac:picMkLst>
        </pc:picChg>
        <pc:picChg chg="add mod">
          <ac:chgData name="Burnetta Wood" userId="cb226c343a59c965" providerId="LiveId" clId="{66210A0B-A0C8-4470-BE24-BB8C06A4331F}" dt="2021-04-14T19:08:37.039" v="426" actId="14100"/>
          <ac:picMkLst>
            <pc:docMk/>
            <pc:sldMk cId="4135915655" sldId="284"/>
            <ac:picMk id="6" creationId="{B5DEC9C2-CE5F-41E0-89C8-48F546FB110D}"/>
          </ac:picMkLst>
        </pc:picChg>
        <pc:picChg chg="del">
          <ac:chgData name="Burnetta Wood" userId="cb226c343a59c965" providerId="LiveId" clId="{66210A0B-A0C8-4470-BE24-BB8C06A4331F}" dt="2021-04-14T18:44:57.843" v="408" actId="478"/>
          <ac:picMkLst>
            <pc:docMk/>
            <pc:sldMk cId="4135915655" sldId="284"/>
            <ac:picMk id="8" creationId="{DAB177BF-E608-4E64-8AA2-85F67F6BB4F5}"/>
          </ac:picMkLst>
        </pc:picChg>
        <pc:picChg chg="add mod">
          <ac:chgData name="Burnetta Wood" userId="cb226c343a59c965" providerId="LiveId" clId="{66210A0B-A0C8-4470-BE24-BB8C06A4331F}" dt="2021-04-14T19:18:27.123" v="441" actId="14100"/>
          <ac:picMkLst>
            <pc:docMk/>
            <pc:sldMk cId="4135915655" sldId="284"/>
            <ac:picMk id="9" creationId="{17E5510B-580D-48F2-9BAF-39F3BD7B2FF1}"/>
          </ac:picMkLst>
        </pc:picChg>
        <pc:picChg chg="mod">
          <ac:chgData name="Burnetta Wood" userId="cb226c343a59c965" providerId="LiveId" clId="{66210A0B-A0C8-4470-BE24-BB8C06A4331F}" dt="2021-04-14T19:08:52.540" v="427" actId="14100"/>
          <ac:picMkLst>
            <pc:docMk/>
            <pc:sldMk cId="4135915655" sldId="284"/>
            <ac:picMk id="15" creationId="{AFA02275-8121-414E-BF5D-E68354D067B0}"/>
          </ac:picMkLst>
        </pc:picChg>
        <pc:picChg chg="del">
          <ac:chgData name="Burnetta Wood" userId="cb226c343a59c965" providerId="LiveId" clId="{66210A0B-A0C8-4470-BE24-BB8C06A4331F}" dt="2021-04-14T18:45:07.255" v="410" actId="478"/>
          <ac:picMkLst>
            <pc:docMk/>
            <pc:sldMk cId="4135915655" sldId="284"/>
            <ac:picMk id="21" creationId="{6E51CC71-06B4-4D73-BA3D-10B4D129E338}"/>
          </ac:picMkLst>
        </pc:picChg>
        <pc:picChg chg="del">
          <ac:chgData name="Burnetta Wood" userId="cb226c343a59c965" providerId="LiveId" clId="{66210A0B-A0C8-4470-BE24-BB8C06A4331F}" dt="2021-04-14T18:45:01.658" v="409" actId="478"/>
          <ac:picMkLst>
            <pc:docMk/>
            <pc:sldMk cId="4135915655" sldId="284"/>
            <ac:picMk id="23" creationId="{69D951BD-4C70-4888-99DA-0C8F234F3D9D}"/>
          </ac:picMkLst>
        </pc:picChg>
      </pc:sldChg>
      <pc:sldChg chg="modSp add mod ord">
        <pc:chgData name="Burnetta Wood" userId="cb226c343a59c965" providerId="LiveId" clId="{66210A0B-A0C8-4470-BE24-BB8C06A4331F}" dt="2021-04-14T20:08:11.513" v="913" actId="20577"/>
        <pc:sldMkLst>
          <pc:docMk/>
          <pc:sldMk cId="2478865398" sldId="285"/>
        </pc:sldMkLst>
        <pc:spChg chg="mod">
          <ac:chgData name="Burnetta Wood" userId="cb226c343a59c965" providerId="LiveId" clId="{66210A0B-A0C8-4470-BE24-BB8C06A4331F}" dt="2021-04-14T19:58:13.422" v="472" actId="20577"/>
          <ac:spMkLst>
            <pc:docMk/>
            <pc:sldMk cId="2478865398" sldId="285"/>
            <ac:spMk id="2" creationId="{AF71F205-E8A9-4237-8AD2-ABD9BF694F3E}"/>
          </ac:spMkLst>
        </pc:spChg>
        <pc:graphicFrameChg chg="mod">
          <ac:chgData name="Burnetta Wood" userId="cb226c343a59c965" providerId="LiveId" clId="{66210A0B-A0C8-4470-BE24-BB8C06A4331F}" dt="2021-04-14T20:08:11.513" v="913" actId="20577"/>
          <ac:graphicFrameMkLst>
            <pc:docMk/>
            <pc:sldMk cId="2478865398" sldId="285"/>
            <ac:graphicFrameMk id="12" creationId="{1E5659A2-FA7D-4C38-864B-37B42C27540F}"/>
          </ac:graphicFrameMkLst>
        </pc:graphicFrame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817CCF5-DA3F-4E5F-BE7C-D8111B2BFEBA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accent2_2" csCatId="accent2" phldr="1"/>
      <dgm:spPr/>
      <dgm:t>
        <a:bodyPr/>
        <a:lstStyle/>
        <a:p>
          <a:endParaRPr lang="en-US"/>
        </a:p>
      </dgm:t>
    </dgm:pt>
    <dgm:pt modelId="{E754A2A0-41CE-428B-9DDC-DCD1FD12D16A}">
      <dgm:prSet custT="1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sz="2000" dirty="0"/>
            <a:t>1.a) Which SE state  had the most positive cases? </a:t>
          </a:r>
        </a:p>
        <a:p>
          <a:pPr>
            <a:lnSpc>
              <a:spcPct val="100000"/>
            </a:lnSpc>
            <a:defRPr b="1"/>
          </a:pPr>
          <a:r>
            <a:rPr lang="en-US" sz="2000" dirty="0"/>
            <a:t>1. b) Which SE state  had the least positive cases?</a:t>
          </a:r>
        </a:p>
        <a:p>
          <a:pPr>
            <a:lnSpc>
              <a:spcPct val="100000"/>
            </a:lnSpc>
            <a:defRPr b="1"/>
          </a:pPr>
          <a:r>
            <a:rPr lang="en-US" sz="2000" dirty="0"/>
            <a:t>2. Which SE state had the lowest/highest survival rate?</a:t>
          </a:r>
        </a:p>
      </dgm:t>
    </dgm:pt>
    <dgm:pt modelId="{BE164097-A5AA-4EA1-9E64-D7FCD4DD2A4E}" type="parTrans" cxnId="{507A74C7-FEAF-4A4C-9250-0613CBC2F127}">
      <dgm:prSet/>
      <dgm:spPr/>
      <dgm:t>
        <a:bodyPr/>
        <a:lstStyle/>
        <a:p>
          <a:endParaRPr lang="en-US"/>
        </a:p>
      </dgm:t>
    </dgm:pt>
    <dgm:pt modelId="{02D8D4EF-9694-45C7-AF26-E20371B3C352}" type="sibTrans" cxnId="{507A74C7-FEAF-4A4C-9250-0613CBC2F127}">
      <dgm:prSet/>
      <dgm:spPr/>
      <dgm:t>
        <a:bodyPr/>
        <a:lstStyle/>
        <a:p>
          <a:endParaRPr lang="en-US"/>
        </a:p>
      </dgm:t>
    </dgm:pt>
    <dgm:pt modelId="{C2F66EED-74C3-4F36-A1D4-8AFCBB009938}">
      <dgm:prSet/>
      <dgm:spPr/>
      <dgm:t>
        <a:bodyPr/>
        <a:lstStyle/>
        <a:p>
          <a:pPr>
            <a:lnSpc>
              <a:spcPct val="100000"/>
            </a:lnSpc>
          </a:pPr>
          <a:endParaRPr lang="en-US" dirty="0"/>
        </a:p>
      </dgm:t>
    </dgm:pt>
    <dgm:pt modelId="{5CF5C62A-BD1A-4922-92B6-33ECA44C1F76}" type="parTrans" cxnId="{7A243DB8-C0B8-4718-B558-CE939B8FF03E}">
      <dgm:prSet/>
      <dgm:spPr/>
      <dgm:t>
        <a:bodyPr/>
        <a:lstStyle/>
        <a:p>
          <a:endParaRPr lang="en-US"/>
        </a:p>
      </dgm:t>
    </dgm:pt>
    <dgm:pt modelId="{F9BAA161-AAEC-4A41-B4D9-A27EAD80526E}" type="sibTrans" cxnId="{7A243DB8-C0B8-4718-B558-CE939B8FF03E}">
      <dgm:prSet/>
      <dgm:spPr/>
      <dgm:t>
        <a:bodyPr/>
        <a:lstStyle/>
        <a:p>
          <a:endParaRPr lang="en-US"/>
        </a:p>
      </dgm:t>
    </dgm:pt>
    <dgm:pt modelId="{DCCE571A-4D30-4294-ABAF-6885F619D2D9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3. Who had the least/most deaths from testing positive?</a:t>
          </a:r>
        </a:p>
        <a:p>
          <a:pPr>
            <a:lnSpc>
              <a:spcPct val="100000"/>
            </a:lnSpc>
            <a:defRPr b="1"/>
          </a:pPr>
          <a:r>
            <a:rPr lang="en-US" dirty="0"/>
            <a:t>4. Which state had the highest recorded covid positive test?</a:t>
          </a:r>
        </a:p>
      </dgm:t>
    </dgm:pt>
    <dgm:pt modelId="{3AD83C96-5A95-4337-BF2D-97454AF7F108}" type="parTrans" cxnId="{E70347E4-4461-4B80-8927-4CA0AEBFAAF8}">
      <dgm:prSet/>
      <dgm:spPr/>
      <dgm:t>
        <a:bodyPr/>
        <a:lstStyle/>
        <a:p>
          <a:endParaRPr lang="en-US"/>
        </a:p>
      </dgm:t>
    </dgm:pt>
    <dgm:pt modelId="{2C1DF6EC-6090-4926-A556-3D2417B7F2AA}" type="sibTrans" cxnId="{E70347E4-4461-4B80-8927-4CA0AEBFAAF8}">
      <dgm:prSet/>
      <dgm:spPr/>
      <dgm:t>
        <a:bodyPr/>
        <a:lstStyle/>
        <a:p>
          <a:endParaRPr lang="en-US"/>
        </a:p>
      </dgm:t>
    </dgm:pt>
    <dgm:pt modelId="{B4C55E9F-B5C0-4AD1-919B-D2D83AC9CD40}">
      <dgm:prSet/>
      <dgm:spPr/>
      <dgm:t>
        <a:bodyPr/>
        <a:lstStyle/>
        <a:p>
          <a:pPr>
            <a:lnSpc>
              <a:spcPct val="100000"/>
            </a:lnSpc>
          </a:pPr>
          <a:endParaRPr lang="en-US" dirty="0"/>
        </a:p>
      </dgm:t>
    </dgm:pt>
    <dgm:pt modelId="{D1B05DEA-DFE0-4560-B75F-1C2BCB67A7C6}" type="parTrans" cxnId="{B2BEE9D2-644C-400C-8E33-2C4491C5B104}">
      <dgm:prSet/>
      <dgm:spPr/>
      <dgm:t>
        <a:bodyPr/>
        <a:lstStyle/>
        <a:p>
          <a:endParaRPr lang="en-US"/>
        </a:p>
      </dgm:t>
    </dgm:pt>
    <dgm:pt modelId="{A6301E27-5ACC-4907-A7C8-B41877235C87}" type="sibTrans" cxnId="{B2BEE9D2-644C-400C-8E33-2C4491C5B104}">
      <dgm:prSet/>
      <dgm:spPr/>
      <dgm:t>
        <a:bodyPr/>
        <a:lstStyle/>
        <a:p>
          <a:endParaRPr lang="en-US"/>
        </a:p>
      </dgm:t>
    </dgm:pt>
    <dgm:pt modelId="{1C1B28B7-2609-4BAA-AAAB-5801EDFD334C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5. </a:t>
          </a:r>
          <a:r>
            <a:rPr lang="en-US" b="1" i="0" dirty="0"/>
            <a:t>What is the total covid hospital count?</a:t>
          </a:r>
        </a:p>
        <a:p>
          <a:pPr>
            <a:lnSpc>
              <a:spcPct val="100000"/>
            </a:lnSpc>
            <a:defRPr b="1"/>
          </a:pPr>
          <a:r>
            <a:rPr lang="en-US" dirty="0"/>
            <a:t>6. </a:t>
          </a:r>
          <a:r>
            <a:rPr lang="en-US" b="1" i="0" dirty="0"/>
            <a:t>What percentage of the state's covid cases is reported as Hospital Cases?</a:t>
          </a:r>
          <a:endParaRPr lang="en-US" dirty="0"/>
        </a:p>
      </dgm:t>
    </dgm:pt>
    <dgm:pt modelId="{2BF5F791-D223-44A4-B231-6C3F4B786D08}" type="parTrans" cxnId="{05037335-2E5B-48BE-86A9-5372B1A16299}">
      <dgm:prSet/>
      <dgm:spPr/>
      <dgm:t>
        <a:bodyPr/>
        <a:lstStyle/>
        <a:p>
          <a:endParaRPr lang="en-US"/>
        </a:p>
      </dgm:t>
    </dgm:pt>
    <dgm:pt modelId="{A432C086-9156-4D32-A06E-6E237CC66D92}" type="sibTrans" cxnId="{05037335-2E5B-48BE-86A9-5372B1A16299}">
      <dgm:prSet/>
      <dgm:spPr/>
      <dgm:t>
        <a:bodyPr/>
        <a:lstStyle/>
        <a:p>
          <a:endParaRPr lang="en-US"/>
        </a:p>
      </dgm:t>
    </dgm:pt>
    <dgm:pt modelId="{28C188E4-A3B1-47AF-802E-B2DED21921BA}">
      <dgm:prSet/>
      <dgm:spPr/>
      <dgm:t>
        <a:bodyPr/>
        <a:lstStyle/>
        <a:p>
          <a:pPr>
            <a:lnSpc>
              <a:spcPct val="100000"/>
            </a:lnSpc>
          </a:pPr>
          <a:endParaRPr lang="en-US" dirty="0"/>
        </a:p>
      </dgm:t>
    </dgm:pt>
    <dgm:pt modelId="{C89C556F-BA69-4B68-9F7C-1121B26764B0}" type="parTrans" cxnId="{B807BF75-BC86-4A84-AB83-7B8BC68E737C}">
      <dgm:prSet/>
      <dgm:spPr/>
      <dgm:t>
        <a:bodyPr/>
        <a:lstStyle/>
        <a:p>
          <a:endParaRPr lang="en-US"/>
        </a:p>
      </dgm:t>
    </dgm:pt>
    <dgm:pt modelId="{7BEFF1EA-4DB5-4BD3-A89B-DF0184626A1A}" type="sibTrans" cxnId="{B807BF75-BC86-4A84-AB83-7B8BC68E737C}">
      <dgm:prSet/>
      <dgm:spPr/>
      <dgm:t>
        <a:bodyPr/>
        <a:lstStyle/>
        <a:p>
          <a:endParaRPr lang="en-US"/>
        </a:p>
      </dgm:t>
    </dgm:pt>
    <dgm:pt modelId="{19AE6A50-B2F7-4F98-A456-DF10E94887E7}">
      <dgm:prSet/>
      <dgm:spPr/>
      <dgm:t>
        <a:bodyPr/>
        <a:lstStyle/>
        <a:p>
          <a:pPr>
            <a:lnSpc>
              <a:spcPct val="100000"/>
            </a:lnSpc>
          </a:pPr>
          <a:endParaRPr lang="en-US" dirty="0"/>
        </a:p>
      </dgm:t>
    </dgm:pt>
    <dgm:pt modelId="{FCAB35B7-FF11-4E93-9864-F2B9C97274F4}" type="parTrans" cxnId="{F938F5D5-804D-4B23-8281-BE5677075ACA}">
      <dgm:prSet/>
      <dgm:spPr/>
      <dgm:t>
        <a:bodyPr/>
        <a:lstStyle/>
        <a:p>
          <a:endParaRPr lang="en-US"/>
        </a:p>
      </dgm:t>
    </dgm:pt>
    <dgm:pt modelId="{F7BDB8CA-0E84-4B27-8BED-5C7340299BE3}" type="sibTrans" cxnId="{F938F5D5-804D-4B23-8281-BE5677075ACA}">
      <dgm:prSet/>
      <dgm:spPr/>
      <dgm:t>
        <a:bodyPr/>
        <a:lstStyle/>
        <a:p>
          <a:endParaRPr lang="en-US"/>
        </a:p>
      </dgm:t>
    </dgm:pt>
    <dgm:pt modelId="{80308036-41FA-49DF-BC56-8BE1223C877B}">
      <dgm:prSet/>
      <dgm:spPr/>
      <dgm:t>
        <a:bodyPr/>
        <a:lstStyle/>
        <a:p>
          <a:pPr>
            <a:lnSpc>
              <a:spcPct val="100000"/>
            </a:lnSpc>
          </a:pPr>
          <a:endParaRPr lang="en-US" dirty="0"/>
        </a:p>
      </dgm:t>
    </dgm:pt>
    <dgm:pt modelId="{CB4C8DF6-8671-4F14-9BD6-68E721D7CBE8}" type="parTrans" cxnId="{D1B32484-28F0-428A-9520-8334A2F3F0B1}">
      <dgm:prSet/>
      <dgm:spPr/>
      <dgm:t>
        <a:bodyPr/>
        <a:lstStyle/>
        <a:p>
          <a:endParaRPr lang="en-US"/>
        </a:p>
      </dgm:t>
    </dgm:pt>
    <dgm:pt modelId="{1F052CFC-B532-468F-8AAE-C7C381ADE52A}" type="sibTrans" cxnId="{D1B32484-28F0-428A-9520-8334A2F3F0B1}">
      <dgm:prSet/>
      <dgm:spPr/>
      <dgm:t>
        <a:bodyPr/>
        <a:lstStyle/>
        <a:p>
          <a:endParaRPr lang="en-US"/>
        </a:p>
      </dgm:t>
    </dgm:pt>
    <dgm:pt modelId="{071926C8-9E08-4BE0-A1E4-133B16FF713E}" type="pres">
      <dgm:prSet presAssocID="{E817CCF5-DA3F-4E5F-BE7C-D8111B2BFEBA}" presName="root" presStyleCnt="0">
        <dgm:presLayoutVars>
          <dgm:dir/>
          <dgm:resizeHandles val="exact"/>
        </dgm:presLayoutVars>
      </dgm:prSet>
      <dgm:spPr/>
    </dgm:pt>
    <dgm:pt modelId="{1DA6F9F3-4A7F-42F9-8B77-7BD552F03105}" type="pres">
      <dgm:prSet presAssocID="{E754A2A0-41CE-428B-9DDC-DCD1FD12D16A}" presName="compNode" presStyleCnt="0"/>
      <dgm:spPr/>
    </dgm:pt>
    <dgm:pt modelId="{AF72813A-2810-4A52-BE92-611D54918694}" type="pres">
      <dgm:prSet presAssocID="{E754A2A0-41CE-428B-9DDC-DCD1FD12D16A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0FF9AC2C-F836-43CA-8259-A20F609F4C83}" type="pres">
      <dgm:prSet presAssocID="{E754A2A0-41CE-428B-9DDC-DCD1FD12D16A}" presName="iconSpace" presStyleCnt="0"/>
      <dgm:spPr/>
    </dgm:pt>
    <dgm:pt modelId="{DF27DA54-DCB6-45F4-890E-F7DCC5A4BE12}" type="pres">
      <dgm:prSet presAssocID="{E754A2A0-41CE-428B-9DDC-DCD1FD12D16A}" presName="parTx" presStyleLbl="revTx" presStyleIdx="0" presStyleCnt="6">
        <dgm:presLayoutVars>
          <dgm:chMax val="0"/>
          <dgm:chPref val="0"/>
        </dgm:presLayoutVars>
      </dgm:prSet>
      <dgm:spPr/>
    </dgm:pt>
    <dgm:pt modelId="{E3A03C26-8C60-4D73-A4C2-0678A1DD3B31}" type="pres">
      <dgm:prSet presAssocID="{E754A2A0-41CE-428B-9DDC-DCD1FD12D16A}" presName="txSpace" presStyleCnt="0"/>
      <dgm:spPr/>
    </dgm:pt>
    <dgm:pt modelId="{DD091D0A-5A25-4241-91F3-18D32B0BDD4F}" type="pres">
      <dgm:prSet presAssocID="{E754A2A0-41CE-428B-9DDC-DCD1FD12D16A}" presName="desTx" presStyleLbl="revTx" presStyleIdx="1" presStyleCnt="6">
        <dgm:presLayoutVars/>
      </dgm:prSet>
      <dgm:spPr/>
    </dgm:pt>
    <dgm:pt modelId="{2564C0D4-4875-421D-81DB-70BF6751BBA7}" type="pres">
      <dgm:prSet presAssocID="{02D8D4EF-9694-45C7-AF26-E20371B3C352}" presName="sibTrans" presStyleCnt="0"/>
      <dgm:spPr/>
    </dgm:pt>
    <dgm:pt modelId="{3076B9F9-EC92-4653-AC03-C71FD5E9A400}" type="pres">
      <dgm:prSet presAssocID="{DCCE571A-4D30-4294-ABAF-6885F619D2D9}" presName="compNode" presStyleCnt="0"/>
      <dgm:spPr/>
    </dgm:pt>
    <dgm:pt modelId="{210823F6-AC1A-46E3-9D99-A319DF497539}" type="pres">
      <dgm:prSet presAssocID="{DCCE571A-4D30-4294-ABAF-6885F619D2D9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2F262968-0DF4-4BB1-BD25-0ED2829FA45D}" type="pres">
      <dgm:prSet presAssocID="{DCCE571A-4D30-4294-ABAF-6885F619D2D9}" presName="iconSpace" presStyleCnt="0"/>
      <dgm:spPr/>
    </dgm:pt>
    <dgm:pt modelId="{3C1752BD-6530-4141-80E9-9A0923780DCB}" type="pres">
      <dgm:prSet presAssocID="{DCCE571A-4D30-4294-ABAF-6885F619D2D9}" presName="parTx" presStyleLbl="revTx" presStyleIdx="2" presStyleCnt="6">
        <dgm:presLayoutVars>
          <dgm:chMax val="0"/>
          <dgm:chPref val="0"/>
        </dgm:presLayoutVars>
      </dgm:prSet>
      <dgm:spPr/>
    </dgm:pt>
    <dgm:pt modelId="{C393D316-1AB7-4A24-B8A5-3485F2713F88}" type="pres">
      <dgm:prSet presAssocID="{DCCE571A-4D30-4294-ABAF-6885F619D2D9}" presName="txSpace" presStyleCnt="0"/>
      <dgm:spPr/>
    </dgm:pt>
    <dgm:pt modelId="{7CD40649-A74C-4AD8-B9D0-2573A1955C91}" type="pres">
      <dgm:prSet presAssocID="{DCCE571A-4D30-4294-ABAF-6885F619D2D9}" presName="desTx" presStyleLbl="revTx" presStyleIdx="3" presStyleCnt="6">
        <dgm:presLayoutVars/>
      </dgm:prSet>
      <dgm:spPr/>
    </dgm:pt>
    <dgm:pt modelId="{9A7327AD-D2A8-4CB1-B3E0-7543B1D84369}" type="pres">
      <dgm:prSet presAssocID="{2C1DF6EC-6090-4926-A556-3D2417B7F2AA}" presName="sibTrans" presStyleCnt="0"/>
      <dgm:spPr/>
    </dgm:pt>
    <dgm:pt modelId="{13BCBAD6-8F08-4029-90C7-8E8A0D0733DD}" type="pres">
      <dgm:prSet presAssocID="{1C1B28B7-2609-4BAA-AAAB-5801EDFD334C}" presName="compNode" presStyleCnt="0"/>
      <dgm:spPr/>
    </dgm:pt>
    <dgm:pt modelId="{B0A3ABD2-C471-4A21-8AEF-3843C86919E1}" type="pres">
      <dgm:prSet presAssocID="{1C1B28B7-2609-4BAA-AAAB-5801EDFD334C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C05B68FE-639F-4FA9-A205-D74CFD77C39F}" type="pres">
      <dgm:prSet presAssocID="{1C1B28B7-2609-4BAA-AAAB-5801EDFD334C}" presName="iconSpace" presStyleCnt="0"/>
      <dgm:spPr/>
    </dgm:pt>
    <dgm:pt modelId="{C4D97C04-1692-4931-9A64-809D862C1739}" type="pres">
      <dgm:prSet presAssocID="{1C1B28B7-2609-4BAA-AAAB-5801EDFD334C}" presName="parTx" presStyleLbl="revTx" presStyleIdx="4" presStyleCnt="6">
        <dgm:presLayoutVars>
          <dgm:chMax val="0"/>
          <dgm:chPref val="0"/>
        </dgm:presLayoutVars>
      </dgm:prSet>
      <dgm:spPr/>
    </dgm:pt>
    <dgm:pt modelId="{62A868A2-37A4-4832-B3F5-E1EA98BA3648}" type="pres">
      <dgm:prSet presAssocID="{1C1B28B7-2609-4BAA-AAAB-5801EDFD334C}" presName="txSpace" presStyleCnt="0"/>
      <dgm:spPr/>
    </dgm:pt>
    <dgm:pt modelId="{6418EBED-F111-425B-8EE2-06B8B2297A68}" type="pres">
      <dgm:prSet presAssocID="{1C1B28B7-2609-4BAA-AAAB-5801EDFD334C}" presName="desTx" presStyleLbl="revTx" presStyleIdx="5" presStyleCnt="6">
        <dgm:presLayoutVars/>
      </dgm:prSet>
      <dgm:spPr/>
    </dgm:pt>
  </dgm:ptLst>
  <dgm:cxnLst>
    <dgm:cxn modelId="{079E1015-BF7E-499A-99C0-BA5607789253}" type="presOf" srcId="{E754A2A0-41CE-428B-9DDC-DCD1FD12D16A}" destId="{DF27DA54-DCB6-45F4-890E-F7DCC5A4BE12}" srcOrd="0" destOrd="0" presId="urn:microsoft.com/office/officeart/2018/5/layout/CenteredIconLabelDescriptionList"/>
    <dgm:cxn modelId="{05037335-2E5B-48BE-86A9-5372B1A16299}" srcId="{E817CCF5-DA3F-4E5F-BE7C-D8111B2BFEBA}" destId="{1C1B28B7-2609-4BAA-AAAB-5801EDFD334C}" srcOrd="2" destOrd="0" parTransId="{2BF5F791-D223-44A4-B231-6C3F4B786D08}" sibTransId="{A432C086-9156-4D32-A06E-6E237CC66D92}"/>
    <dgm:cxn modelId="{1CCE1B3A-0A40-44CD-A839-C37BCA6E0D94}" type="presOf" srcId="{B4C55E9F-B5C0-4AD1-919B-D2D83AC9CD40}" destId="{7CD40649-A74C-4AD8-B9D0-2573A1955C91}" srcOrd="0" destOrd="0" presId="urn:microsoft.com/office/officeart/2018/5/layout/CenteredIconLabelDescriptionList"/>
    <dgm:cxn modelId="{C5FF5745-4781-44B9-BC29-74DCE41C1172}" type="presOf" srcId="{DCCE571A-4D30-4294-ABAF-6885F619D2D9}" destId="{3C1752BD-6530-4141-80E9-9A0923780DCB}" srcOrd="0" destOrd="0" presId="urn:microsoft.com/office/officeart/2018/5/layout/CenteredIconLabelDescriptionList"/>
    <dgm:cxn modelId="{6F7E1B4A-66A4-466F-97C5-ED0892509BF2}" type="presOf" srcId="{28C188E4-A3B1-47AF-802E-B2DED21921BA}" destId="{6418EBED-F111-425B-8EE2-06B8B2297A68}" srcOrd="0" destOrd="0" presId="urn:microsoft.com/office/officeart/2018/5/layout/CenteredIconLabelDescriptionList"/>
    <dgm:cxn modelId="{31236A4C-17B7-4AD6-A6DF-D5505A7B3830}" type="presOf" srcId="{19AE6A50-B2F7-4F98-A456-DF10E94887E7}" destId="{DD091D0A-5A25-4241-91F3-18D32B0BDD4F}" srcOrd="0" destOrd="1" presId="urn:microsoft.com/office/officeart/2018/5/layout/CenteredIconLabelDescriptionList"/>
    <dgm:cxn modelId="{E3ED426D-0ED9-435E-9A9A-1B437DA49D3E}" type="presOf" srcId="{80308036-41FA-49DF-BC56-8BE1223C877B}" destId="{7CD40649-A74C-4AD8-B9D0-2573A1955C91}" srcOrd="0" destOrd="1" presId="urn:microsoft.com/office/officeart/2018/5/layout/CenteredIconLabelDescriptionList"/>
    <dgm:cxn modelId="{B807BF75-BC86-4A84-AB83-7B8BC68E737C}" srcId="{1C1B28B7-2609-4BAA-AAAB-5801EDFD334C}" destId="{28C188E4-A3B1-47AF-802E-B2DED21921BA}" srcOrd="0" destOrd="0" parTransId="{C89C556F-BA69-4B68-9F7C-1121B26764B0}" sibTransId="{7BEFF1EA-4DB5-4BD3-A89B-DF0184626A1A}"/>
    <dgm:cxn modelId="{D1B32484-28F0-428A-9520-8334A2F3F0B1}" srcId="{DCCE571A-4D30-4294-ABAF-6885F619D2D9}" destId="{80308036-41FA-49DF-BC56-8BE1223C877B}" srcOrd="1" destOrd="0" parTransId="{CB4C8DF6-8671-4F14-9BD6-68E721D7CBE8}" sibTransId="{1F052CFC-B532-468F-8AAE-C7C381ADE52A}"/>
    <dgm:cxn modelId="{4D6131AC-1805-4438-A39D-4F587C933D11}" type="presOf" srcId="{E817CCF5-DA3F-4E5F-BE7C-D8111B2BFEBA}" destId="{071926C8-9E08-4BE0-A1E4-133B16FF713E}" srcOrd="0" destOrd="0" presId="urn:microsoft.com/office/officeart/2018/5/layout/CenteredIconLabelDescriptionList"/>
    <dgm:cxn modelId="{7A243DB8-C0B8-4718-B558-CE939B8FF03E}" srcId="{E754A2A0-41CE-428B-9DDC-DCD1FD12D16A}" destId="{C2F66EED-74C3-4F36-A1D4-8AFCBB009938}" srcOrd="0" destOrd="0" parTransId="{5CF5C62A-BD1A-4922-92B6-33ECA44C1F76}" sibTransId="{F9BAA161-AAEC-4A41-B4D9-A27EAD80526E}"/>
    <dgm:cxn modelId="{507A74C7-FEAF-4A4C-9250-0613CBC2F127}" srcId="{E817CCF5-DA3F-4E5F-BE7C-D8111B2BFEBA}" destId="{E754A2A0-41CE-428B-9DDC-DCD1FD12D16A}" srcOrd="0" destOrd="0" parTransId="{BE164097-A5AA-4EA1-9E64-D7FCD4DD2A4E}" sibTransId="{02D8D4EF-9694-45C7-AF26-E20371B3C352}"/>
    <dgm:cxn modelId="{B51342D1-507F-4538-B2E7-CC8612277523}" type="presOf" srcId="{1C1B28B7-2609-4BAA-AAAB-5801EDFD334C}" destId="{C4D97C04-1692-4931-9A64-809D862C1739}" srcOrd="0" destOrd="0" presId="urn:microsoft.com/office/officeart/2018/5/layout/CenteredIconLabelDescriptionList"/>
    <dgm:cxn modelId="{B2BEE9D2-644C-400C-8E33-2C4491C5B104}" srcId="{DCCE571A-4D30-4294-ABAF-6885F619D2D9}" destId="{B4C55E9F-B5C0-4AD1-919B-D2D83AC9CD40}" srcOrd="0" destOrd="0" parTransId="{D1B05DEA-DFE0-4560-B75F-1C2BCB67A7C6}" sibTransId="{A6301E27-5ACC-4907-A7C8-B41877235C87}"/>
    <dgm:cxn modelId="{F938F5D5-804D-4B23-8281-BE5677075ACA}" srcId="{E754A2A0-41CE-428B-9DDC-DCD1FD12D16A}" destId="{19AE6A50-B2F7-4F98-A456-DF10E94887E7}" srcOrd="1" destOrd="0" parTransId="{FCAB35B7-FF11-4E93-9864-F2B9C97274F4}" sibTransId="{F7BDB8CA-0E84-4B27-8BED-5C7340299BE3}"/>
    <dgm:cxn modelId="{E70347E4-4461-4B80-8927-4CA0AEBFAAF8}" srcId="{E817CCF5-DA3F-4E5F-BE7C-D8111B2BFEBA}" destId="{DCCE571A-4D30-4294-ABAF-6885F619D2D9}" srcOrd="1" destOrd="0" parTransId="{3AD83C96-5A95-4337-BF2D-97454AF7F108}" sibTransId="{2C1DF6EC-6090-4926-A556-3D2417B7F2AA}"/>
    <dgm:cxn modelId="{55A931F7-B2A3-4173-A574-A80CB726BAE2}" type="presOf" srcId="{C2F66EED-74C3-4F36-A1D4-8AFCBB009938}" destId="{DD091D0A-5A25-4241-91F3-18D32B0BDD4F}" srcOrd="0" destOrd="0" presId="urn:microsoft.com/office/officeart/2018/5/layout/CenteredIconLabelDescriptionList"/>
    <dgm:cxn modelId="{87DD2528-CB43-4F2F-AD70-34B2C76F4974}" type="presParOf" srcId="{071926C8-9E08-4BE0-A1E4-133B16FF713E}" destId="{1DA6F9F3-4A7F-42F9-8B77-7BD552F03105}" srcOrd="0" destOrd="0" presId="urn:microsoft.com/office/officeart/2018/5/layout/CenteredIconLabelDescriptionList"/>
    <dgm:cxn modelId="{C7D85599-D34F-41B3-ACEB-0C058EB1F61E}" type="presParOf" srcId="{1DA6F9F3-4A7F-42F9-8B77-7BD552F03105}" destId="{AF72813A-2810-4A52-BE92-611D54918694}" srcOrd="0" destOrd="0" presId="urn:microsoft.com/office/officeart/2018/5/layout/CenteredIconLabelDescriptionList"/>
    <dgm:cxn modelId="{C48669E0-1E6E-4350-9DF8-08B6FB55FE83}" type="presParOf" srcId="{1DA6F9F3-4A7F-42F9-8B77-7BD552F03105}" destId="{0FF9AC2C-F836-43CA-8259-A20F609F4C83}" srcOrd="1" destOrd="0" presId="urn:microsoft.com/office/officeart/2018/5/layout/CenteredIconLabelDescriptionList"/>
    <dgm:cxn modelId="{99FB1C93-FBB0-428C-B3D1-D2EC3308D436}" type="presParOf" srcId="{1DA6F9F3-4A7F-42F9-8B77-7BD552F03105}" destId="{DF27DA54-DCB6-45F4-890E-F7DCC5A4BE12}" srcOrd="2" destOrd="0" presId="urn:microsoft.com/office/officeart/2018/5/layout/CenteredIconLabelDescriptionList"/>
    <dgm:cxn modelId="{D2C113FF-430C-42FA-B64E-13ACE978DEE7}" type="presParOf" srcId="{1DA6F9F3-4A7F-42F9-8B77-7BD552F03105}" destId="{E3A03C26-8C60-4D73-A4C2-0678A1DD3B31}" srcOrd="3" destOrd="0" presId="urn:microsoft.com/office/officeart/2018/5/layout/CenteredIconLabelDescriptionList"/>
    <dgm:cxn modelId="{C10D59DD-0D52-4682-AC9F-5873A75B6FEF}" type="presParOf" srcId="{1DA6F9F3-4A7F-42F9-8B77-7BD552F03105}" destId="{DD091D0A-5A25-4241-91F3-18D32B0BDD4F}" srcOrd="4" destOrd="0" presId="urn:microsoft.com/office/officeart/2018/5/layout/CenteredIconLabelDescriptionList"/>
    <dgm:cxn modelId="{0510082E-5DF2-42DD-AE6C-D1E60730D4E3}" type="presParOf" srcId="{071926C8-9E08-4BE0-A1E4-133B16FF713E}" destId="{2564C0D4-4875-421D-81DB-70BF6751BBA7}" srcOrd="1" destOrd="0" presId="urn:microsoft.com/office/officeart/2018/5/layout/CenteredIconLabelDescriptionList"/>
    <dgm:cxn modelId="{E144C32E-E72B-4991-B9EC-93820D68CFB5}" type="presParOf" srcId="{071926C8-9E08-4BE0-A1E4-133B16FF713E}" destId="{3076B9F9-EC92-4653-AC03-C71FD5E9A400}" srcOrd="2" destOrd="0" presId="urn:microsoft.com/office/officeart/2018/5/layout/CenteredIconLabelDescriptionList"/>
    <dgm:cxn modelId="{66AB50A5-3D6E-4CE8-9C00-3540BF3A682A}" type="presParOf" srcId="{3076B9F9-EC92-4653-AC03-C71FD5E9A400}" destId="{210823F6-AC1A-46E3-9D99-A319DF497539}" srcOrd="0" destOrd="0" presId="urn:microsoft.com/office/officeart/2018/5/layout/CenteredIconLabelDescriptionList"/>
    <dgm:cxn modelId="{BB0A9168-4CEF-4C37-AA4F-28A0F96C5AAE}" type="presParOf" srcId="{3076B9F9-EC92-4653-AC03-C71FD5E9A400}" destId="{2F262968-0DF4-4BB1-BD25-0ED2829FA45D}" srcOrd="1" destOrd="0" presId="urn:microsoft.com/office/officeart/2018/5/layout/CenteredIconLabelDescriptionList"/>
    <dgm:cxn modelId="{05D1054F-4CFA-4960-9C76-474461246A75}" type="presParOf" srcId="{3076B9F9-EC92-4653-AC03-C71FD5E9A400}" destId="{3C1752BD-6530-4141-80E9-9A0923780DCB}" srcOrd="2" destOrd="0" presId="urn:microsoft.com/office/officeart/2018/5/layout/CenteredIconLabelDescriptionList"/>
    <dgm:cxn modelId="{021DA957-19C0-48AF-82E6-5EF64E6E4350}" type="presParOf" srcId="{3076B9F9-EC92-4653-AC03-C71FD5E9A400}" destId="{C393D316-1AB7-4A24-B8A5-3485F2713F88}" srcOrd="3" destOrd="0" presId="urn:microsoft.com/office/officeart/2018/5/layout/CenteredIconLabelDescriptionList"/>
    <dgm:cxn modelId="{E4E1ED22-2207-49AD-89BF-A68B1DCF8B24}" type="presParOf" srcId="{3076B9F9-EC92-4653-AC03-C71FD5E9A400}" destId="{7CD40649-A74C-4AD8-B9D0-2573A1955C91}" srcOrd="4" destOrd="0" presId="urn:microsoft.com/office/officeart/2018/5/layout/CenteredIconLabelDescriptionList"/>
    <dgm:cxn modelId="{E12208AE-A278-4C0F-9A95-B2A9F1FA788C}" type="presParOf" srcId="{071926C8-9E08-4BE0-A1E4-133B16FF713E}" destId="{9A7327AD-D2A8-4CB1-B3E0-7543B1D84369}" srcOrd="3" destOrd="0" presId="urn:microsoft.com/office/officeart/2018/5/layout/CenteredIconLabelDescriptionList"/>
    <dgm:cxn modelId="{04AF0028-0607-4319-870D-38F76BAD13CF}" type="presParOf" srcId="{071926C8-9E08-4BE0-A1E4-133B16FF713E}" destId="{13BCBAD6-8F08-4029-90C7-8E8A0D0733DD}" srcOrd="4" destOrd="0" presId="urn:microsoft.com/office/officeart/2018/5/layout/CenteredIconLabelDescriptionList"/>
    <dgm:cxn modelId="{6A4CD51F-23AC-49BF-A6C9-263678EFDC1A}" type="presParOf" srcId="{13BCBAD6-8F08-4029-90C7-8E8A0D0733DD}" destId="{B0A3ABD2-C471-4A21-8AEF-3843C86919E1}" srcOrd="0" destOrd="0" presId="urn:microsoft.com/office/officeart/2018/5/layout/CenteredIconLabelDescriptionList"/>
    <dgm:cxn modelId="{09B630B3-6E33-4A75-A9D0-DB0F7EABE59A}" type="presParOf" srcId="{13BCBAD6-8F08-4029-90C7-8E8A0D0733DD}" destId="{C05B68FE-639F-4FA9-A205-D74CFD77C39F}" srcOrd="1" destOrd="0" presId="urn:microsoft.com/office/officeart/2018/5/layout/CenteredIconLabelDescriptionList"/>
    <dgm:cxn modelId="{54C79EE1-3818-4202-8586-5211607DA0B9}" type="presParOf" srcId="{13BCBAD6-8F08-4029-90C7-8E8A0D0733DD}" destId="{C4D97C04-1692-4931-9A64-809D862C1739}" srcOrd="2" destOrd="0" presId="urn:microsoft.com/office/officeart/2018/5/layout/CenteredIconLabelDescriptionList"/>
    <dgm:cxn modelId="{18E2766E-C663-4DEC-B900-6C8AE4D2800E}" type="presParOf" srcId="{13BCBAD6-8F08-4029-90C7-8E8A0D0733DD}" destId="{62A868A2-37A4-4832-B3F5-E1EA98BA3648}" srcOrd="3" destOrd="0" presId="urn:microsoft.com/office/officeart/2018/5/layout/CenteredIconLabelDescriptionList"/>
    <dgm:cxn modelId="{9E5F65AC-D550-43B1-ABB5-AF4466613C81}" type="presParOf" srcId="{13BCBAD6-8F08-4029-90C7-8E8A0D0733DD}" destId="{6418EBED-F111-425B-8EE2-06B8B2297A68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817CCF5-DA3F-4E5F-BE7C-D8111B2BFEBA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accent2_2" csCatId="accent2" phldr="1"/>
      <dgm:spPr/>
      <dgm:t>
        <a:bodyPr/>
        <a:lstStyle/>
        <a:p>
          <a:endParaRPr lang="en-US"/>
        </a:p>
      </dgm:t>
    </dgm:pt>
    <dgm:pt modelId="{E754A2A0-41CE-428B-9DDC-DCD1FD12D16A}">
      <dgm:prSet custT="1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sz="2000" dirty="0"/>
            <a:t> Drop Empty Columns</a:t>
          </a:r>
        </a:p>
      </dgm:t>
    </dgm:pt>
    <dgm:pt modelId="{BE164097-A5AA-4EA1-9E64-D7FCD4DD2A4E}" type="parTrans" cxnId="{507A74C7-FEAF-4A4C-9250-0613CBC2F127}">
      <dgm:prSet/>
      <dgm:spPr/>
      <dgm:t>
        <a:bodyPr/>
        <a:lstStyle/>
        <a:p>
          <a:endParaRPr lang="en-US"/>
        </a:p>
      </dgm:t>
    </dgm:pt>
    <dgm:pt modelId="{02D8D4EF-9694-45C7-AF26-E20371B3C352}" type="sibTrans" cxnId="{507A74C7-FEAF-4A4C-9250-0613CBC2F127}">
      <dgm:prSet/>
      <dgm:spPr/>
      <dgm:t>
        <a:bodyPr/>
        <a:lstStyle/>
        <a:p>
          <a:endParaRPr lang="en-US"/>
        </a:p>
      </dgm:t>
    </dgm:pt>
    <dgm:pt modelId="{C2F66EED-74C3-4F36-A1D4-8AFCBB009938}">
      <dgm:prSet/>
      <dgm:spPr/>
      <dgm:t>
        <a:bodyPr/>
        <a:lstStyle/>
        <a:p>
          <a:pPr>
            <a:lnSpc>
              <a:spcPct val="100000"/>
            </a:lnSpc>
          </a:pPr>
          <a:endParaRPr lang="en-US" dirty="0"/>
        </a:p>
      </dgm:t>
    </dgm:pt>
    <dgm:pt modelId="{5CF5C62A-BD1A-4922-92B6-33ECA44C1F76}" type="parTrans" cxnId="{7A243DB8-C0B8-4718-B558-CE939B8FF03E}">
      <dgm:prSet/>
      <dgm:spPr/>
      <dgm:t>
        <a:bodyPr/>
        <a:lstStyle/>
        <a:p>
          <a:endParaRPr lang="en-US"/>
        </a:p>
      </dgm:t>
    </dgm:pt>
    <dgm:pt modelId="{F9BAA161-AAEC-4A41-B4D9-A27EAD80526E}" type="sibTrans" cxnId="{7A243DB8-C0B8-4718-B558-CE939B8FF03E}">
      <dgm:prSet/>
      <dgm:spPr/>
      <dgm:t>
        <a:bodyPr/>
        <a:lstStyle/>
        <a:p>
          <a:endParaRPr lang="en-US"/>
        </a:p>
      </dgm:t>
    </dgm:pt>
    <dgm:pt modelId="{DCCE571A-4D30-4294-ABAF-6885F619D2D9}">
      <dgm:prSet custT="1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sz="2000" dirty="0"/>
            <a:t>Extract subset of Data</a:t>
          </a:r>
        </a:p>
        <a:p>
          <a:pPr>
            <a:lnSpc>
              <a:spcPct val="100000"/>
            </a:lnSpc>
            <a:defRPr b="1"/>
          </a:pPr>
          <a:r>
            <a:rPr lang="en-US" sz="2000" dirty="0"/>
            <a:t>Review another data and make comparisons</a:t>
          </a:r>
        </a:p>
      </dgm:t>
    </dgm:pt>
    <dgm:pt modelId="{3AD83C96-5A95-4337-BF2D-97454AF7F108}" type="parTrans" cxnId="{E70347E4-4461-4B80-8927-4CA0AEBFAAF8}">
      <dgm:prSet/>
      <dgm:spPr/>
      <dgm:t>
        <a:bodyPr/>
        <a:lstStyle/>
        <a:p>
          <a:endParaRPr lang="en-US"/>
        </a:p>
      </dgm:t>
    </dgm:pt>
    <dgm:pt modelId="{2C1DF6EC-6090-4926-A556-3D2417B7F2AA}" type="sibTrans" cxnId="{E70347E4-4461-4B80-8927-4CA0AEBFAAF8}">
      <dgm:prSet/>
      <dgm:spPr/>
      <dgm:t>
        <a:bodyPr/>
        <a:lstStyle/>
        <a:p>
          <a:endParaRPr lang="en-US"/>
        </a:p>
      </dgm:t>
    </dgm:pt>
    <dgm:pt modelId="{B4C55E9F-B5C0-4AD1-919B-D2D83AC9CD40}">
      <dgm:prSet/>
      <dgm:spPr/>
      <dgm:t>
        <a:bodyPr/>
        <a:lstStyle/>
        <a:p>
          <a:pPr>
            <a:lnSpc>
              <a:spcPct val="100000"/>
            </a:lnSpc>
          </a:pPr>
          <a:endParaRPr lang="en-US" dirty="0"/>
        </a:p>
      </dgm:t>
    </dgm:pt>
    <dgm:pt modelId="{D1B05DEA-DFE0-4560-B75F-1C2BCB67A7C6}" type="parTrans" cxnId="{B2BEE9D2-644C-400C-8E33-2C4491C5B104}">
      <dgm:prSet/>
      <dgm:spPr/>
      <dgm:t>
        <a:bodyPr/>
        <a:lstStyle/>
        <a:p>
          <a:endParaRPr lang="en-US"/>
        </a:p>
      </dgm:t>
    </dgm:pt>
    <dgm:pt modelId="{A6301E27-5ACC-4907-A7C8-B41877235C87}" type="sibTrans" cxnId="{B2BEE9D2-644C-400C-8E33-2C4491C5B104}">
      <dgm:prSet/>
      <dgm:spPr/>
      <dgm:t>
        <a:bodyPr/>
        <a:lstStyle/>
        <a:p>
          <a:endParaRPr lang="en-US"/>
        </a:p>
      </dgm:t>
    </dgm:pt>
    <dgm:pt modelId="{1C1B28B7-2609-4BAA-AAAB-5801EDFD334C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Ignore Values below Zero for Charts</a:t>
          </a:r>
        </a:p>
      </dgm:t>
    </dgm:pt>
    <dgm:pt modelId="{2BF5F791-D223-44A4-B231-6C3F4B786D08}" type="parTrans" cxnId="{05037335-2E5B-48BE-86A9-5372B1A16299}">
      <dgm:prSet/>
      <dgm:spPr/>
      <dgm:t>
        <a:bodyPr/>
        <a:lstStyle/>
        <a:p>
          <a:endParaRPr lang="en-US"/>
        </a:p>
      </dgm:t>
    </dgm:pt>
    <dgm:pt modelId="{A432C086-9156-4D32-A06E-6E237CC66D92}" type="sibTrans" cxnId="{05037335-2E5B-48BE-86A9-5372B1A16299}">
      <dgm:prSet/>
      <dgm:spPr/>
      <dgm:t>
        <a:bodyPr/>
        <a:lstStyle/>
        <a:p>
          <a:endParaRPr lang="en-US"/>
        </a:p>
      </dgm:t>
    </dgm:pt>
    <dgm:pt modelId="{28C188E4-A3B1-47AF-802E-B2DED21921BA}">
      <dgm:prSet/>
      <dgm:spPr/>
      <dgm:t>
        <a:bodyPr/>
        <a:lstStyle/>
        <a:p>
          <a:pPr>
            <a:lnSpc>
              <a:spcPct val="100000"/>
            </a:lnSpc>
          </a:pPr>
          <a:endParaRPr lang="en-US" dirty="0"/>
        </a:p>
      </dgm:t>
    </dgm:pt>
    <dgm:pt modelId="{C89C556F-BA69-4B68-9F7C-1121B26764B0}" type="parTrans" cxnId="{B807BF75-BC86-4A84-AB83-7B8BC68E737C}">
      <dgm:prSet/>
      <dgm:spPr/>
      <dgm:t>
        <a:bodyPr/>
        <a:lstStyle/>
        <a:p>
          <a:endParaRPr lang="en-US"/>
        </a:p>
      </dgm:t>
    </dgm:pt>
    <dgm:pt modelId="{7BEFF1EA-4DB5-4BD3-A89B-DF0184626A1A}" type="sibTrans" cxnId="{B807BF75-BC86-4A84-AB83-7B8BC68E737C}">
      <dgm:prSet/>
      <dgm:spPr/>
      <dgm:t>
        <a:bodyPr/>
        <a:lstStyle/>
        <a:p>
          <a:endParaRPr lang="en-US"/>
        </a:p>
      </dgm:t>
    </dgm:pt>
    <dgm:pt modelId="{19AE6A50-B2F7-4F98-A456-DF10E94887E7}">
      <dgm:prSet/>
      <dgm:spPr/>
      <dgm:t>
        <a:bodyPr/>
        <a:lstStyle/>
        <a:p>
          <a:pPr>
            <a:lnSpc>
              <a:spcPct val="100000"/>
            </a:lnSpc>
          </a:pPr>
          <a:endParaRPr lang="en-US" dirty="0"/>
        </a:p>
      </dgm:t>
    </dgm:pt>
    <dgm:pt modelId="{FCAB35B7-FF11-4E93-9864-F2B9C97274F4}" type="parTrans" cxnId="{F938F5D5-804D-4B23-8281-BE5677075ACA}">
      <dgm:prSet/>
      <dgm:spPr/>
      <dgm:t>
        <a:bodyPr/>
        <a:lstStyle/>
        <a:p>
          <a:endParaRPr lang="en-US"/>
        </a:p>
      </dgm:t>
    </dgm:pt>
    <dgm:pt modelId="{F7BDB8CA-0E84-4B27-8BED-5C7340299BE3}" type="sibTrans" cxnId="{F938F5D5-804D-4B23-8281-BE5677075ACA}">
      <dgm:prSet/>
      <dgm:spPr/>
      <dgm:t>
        <a:bodyPr/>
        <a:lstStyle/>
        <a:p>
          <a:endParaRPr lang="en-US"/>
        </a:p>
      </dgm:t>
    </dgm:pt>
    <dgm:pt modelId="{80308036-41FA-49DF-BC56-8BE1223C877B}">
      <dgm:prSet/>
      <dgm:spPr/>
      <dgm:t>
        <a:bodyPr/>
        <a:lstStyle/>
        <a:p>
          <a:pPr>
            <a:lnSpc>
              <a:spcPct val="100000"/>
            </a:lnSpc>
          </a:pPr>
          <a:endParaRPr lang="en-US" dirty="0"/>
        </a:p>
      </dgm:t>
    </dgm:pt>
    <dgm:pt modelId="{CB4C8DF6-8671-4F14-9BD6-68E721D7CBE8}" type="parTrans" cxnId="{D1B32484-28F0-428A-9520-8334A2F3F0B1}">
      <dgm:prSet/>
      <dgm:spPr/>
      <dgm:t>
        <a:bodyPr/>
        <a:lstStyle/>
        <a:p>
          <a:endParaRPr lang="en-US"/>
        </a:p>
      </dgm:t>
    </dgm:pt>
    <dgm:pt modelId="{1F052CFC-B532-468F-8AAE-C7C381ADE52A}" type="sibTrans" cxnId="{D1B32484-28F0-428A-9520-8334A2F3F0B1}">
      <dgm:prSet/>
      <dgm:spPr/>
      <dgm:t>
        <a:bodyPr/>
        <a:lstStyle/>
        <a:p>
          <a:endParaRPr lang="en-US"/>
        </a:p>
      </dgm:t>
    </dgm:pt>
    <dgm:pt modelId="{071926C8-9E08-4BE0-A1E4-133B16FF713E}" type="pres">
      <dgm:prSet presAssocID="{E817CCF5-DA3F-4E5F-BE7C-D8111B2BFEBA}" presName="root" presStyleCnt="0">
        <dgm:presLayoutVars>
          <dgm:dir/>
          <dgm:resizeHandles val="exact"/>
        </dgm:presLayoutVars>
      </dgm:prSet>
      <dgm:spPr/>
    </dgm:pt>
    <dgm:pt modelId="{1DA6F9F3-4A7F-42F9-8B77-7BD552F03105}" type="pres">
      <dgm:prSet presAssocID="{E754A2A0-41CE-428B-9DDC-DCD1FD12D16A}" presName="compNode" presStyleCnt="0"/>
      <dgm:spPr/>
    </dgm:pt>
    <dgm:pt modelId="{AF72813A-2810-4A52-BE92-611D54918694}" type="pres">
      <dgm:prSet presAssocID="{E754A2A0-41CE-428B-9DDC-DCD1FD12D16A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0FF9AC2C-F836-43CA-8259-A20F609F4C83}" type="pres">
      <dgm:prSet presAssocID="{E754A2A0-41CE-428B-9DDC-DCD1FD12D16A}" presName="iconSpace" presStyleCnt="0"/>
      <dgm:spPr/>
    </dgm:pt>
    <dgm:pt modelId="{DF27DA54-DCB6-45F4-890E-F7DCC5A4BE12}" type="pres">
      <dgm:prSet presAssocID="{E754A2A0-41CE-428B-9DDC-DCD1FD12D16A}" presName="parTx" presStyleLbl="revTx" presStyleIdx="0" presStyleCnt="6">
        <dgm:presLayoutVars>
          <dgm:chMax val="0"/>
          <dgm:chPref val="0"/>
        </dgm:presLayoutVars>
      </dgm:prSet>
      <dgm:spPr/>
    </dgm:pt>
    <dgm:pt modelId="{E3A03C26-8C60-4D73-A4C2-0678A1DD3B31}" type="pres">
      <dgm:prSet presAssocID="{E754A2A0-41CE-428B-9DDC-DCD1FD12D16A}" presName="txSpace" presStyleCnt="0"/>
      <dgm:spPr/>
    </dgm:pt>
    <dgm:pt modelId="{DD091D0A-5A25-4241-91F3-18D32B0BDD4F}" type="pres">
      <dgm:prSet presAssocID="{E754A2A0-41CE-428B-9DDC-DCD1FD12D16A}" presName="desTx" presStyleLbl="revTx" presStyleIdx="1" presStyleCnt="6">
        <dgm:presLayoutVars/>
      </dgm:prSet>
      <dgm:spPr/>
    </dgm:pt>
    <dgm:pt modelId="{2564C0D4-4875-421D-81DB-70BF6751BBA7}" type="pres">
      <dgm:prSet presAssocID="{02D8D4EF-9694-45C7-AF26-E20371B3C352}" presName="sibTrans" presStyleCnt="0"/>
      <dgm:spPr/>
    </dgm:pt>
    <dgm:pt modelId="{3076B9F9-EC92-4653-AC03-C71FD5E9A400}" type="pres">
      <dgm:prSet presAssocID="{DCCE571A-4D30-4294-ABAF-6885F619D2D9}" presName="compNode" presStyleCnt="0"/>
      <dgm:spPr/>
    </dgm:pt>
    <dgm:pt modelId="{210823F6-AC1A-46E3-9D99-A319DF497539}" type="pres">
      <dgm:prSet presAssocID="{DCCE571A-4D30-4294-ABAF-6885F619D2D9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2F262968-0DF4-4BB1-BD25-0ED2829FA45D}" type="pres">
      <dgm:prSet presAssocID="{DCCE571A-4D30-4294-ABAF-6885F619D2D9}" presName="iconSpace" presStyleCnt="0"/>
      <dgm:spPr/>
    </dgm:pt>
    <dgm:pt modelId="{3C1752BD-6530-4141-80E9-9A0923780DCB}" type="pres">
      <dgm:prSet presAssocID="{DCCE571A-4D30-4294-ABAF-6885F619D2D9}" presName="parTx" presStyleLbl="revTx" presStyleIdx="2" presStyleCnt="6">
        <dgm:presLayoutVars>
          <dgm:chMax val="0"/>
          <dgm:chPref val="0"/>
        </dgm:presLayoutVars>
      </dgm:prSet>
      <dgm:spPr/>
    </dgm:pt>
    <dgm:pt modelId="{C393D316-1AB7-4A24-B8A5-3485F2713F88}" type="pres">
      <dgm:prSet presAssocID="{DCCE571A-4D30-4294-ABAF-6885F619D2D9}" presName="txSpace" presStyleCnt="0"/>
      <dgm:spPr/>
    </dgm:pt>
    <dgm:pt modelId="{7CD40649-A74C-4AD8-B9D0-2573A1955C91}" type="pres">
      <dgm:prSet presAssocID="{DCCE571A-4D30-4294-ABAF-6885F619D2D9}" presName="desTx" presStyleLbl="revTx" presStyleIdx="3" presStyleCnt="6">
        <dgm:presLayoutVars/>
      </dgm:prSet>
      <dgm:spPr/>
    </dgm:pt>
    <dgm:pt modelId="{9A7327AD-D2A8-4CB1-B3E0-7543B1D84369}" type="pres">
      <dgm:prSet presAssocID="{2C1DF6EC-6090-4926-A556-3D2417B7F2AA}" presName="sibTrans" presStyleCnt="0"/>
      <dgm:spPr/>
    </dgm:pt>
    <dgm:pt modelId="{13BCBAD6-8F08-4029-90C7-8E8A0D0733DD}" type="pres">
      <dgm:prSet presAssocID="{1C1B28B7-2609-4BAA-AAAB-5801EDFD334C}" presName="compNode" presStyleCnt="0"/>
      <dgm:spPr/>
    </dgm:pt>
    <dgm:pt modelId="{B0A3ABD2-C471-4A21-8AEF-3843C86919E1}" type="pres">
      <dgm:prSet presAssocID="{1C1B28B7-2609-4BAA-AAAB-5801EDFD334C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C05B68FE-639F-4FA9-A205-D74CFD77C39F}" type="pres">
      <dgm:prSet presAssocID="{1C1B28B7-2609-4BAA-AAAB-5801EDFD334C}" presName="iconSpace" presStyleCnt="0"/>
      <dgm:spPr/>
    </dgm:pt>
    <dgm:pt modelId="{C4D97C04-1692-4931-9A64-809D862C1739}" type="pres">
      <dgm:prSet presAssocID="{1C1B28B7-2609-4BAA-AAAB-5801EDFD334C}" presName="parTx" presStyleLbl="revTx" presStyleIdx="4" presStyleCnt="6">
        <dgm:presLayoutVars>
          <dgm:chMax val="0"/>
          <dgm:chPref val="0"/>
        </dgm:presLayoutVars>
      </dgm:prSet>
      <dgm:spPr/>
    </dgm:pt>
    <dgm:pt modelId="{62A868A2-37A4-4832-B3F5-E1EA98BA3648}" type="pres">
      <dgm:prSet presAssocID="{1C1B28B7-2609-4BAA-AAAB-5801EDFD334C}" presName="txSpace" presStyleCnt="0"/>
      <dgm:spPr/>
    </dgm:pt>
    <dgm:pt modelId="{6418EBED-F111-425B-8EE2-06B8B2297A68}" type="pres">
      <dgm:prSet presAssocID="{1C1B28B7-2609-4BAA-AAAB-5801EDFD334C}" presName="desTx" presStyleLbl="revTx" presStyleIdx="5" presStyleCnt="6">
        <dgm:presLayoutVars/>
      </dgm:prSet>
      <dgm:spPr/>
    </dgm:pt>
  </dgm:ptLst>
  <dgm:cxnLst>
    <dgm:cxn modelId="{079E1015-BF7E-499A-99C0-BA5607789253}" type="presOf" srcId="{E754A2A0-41CE-428B-9DDC-DCD1FD12D16A}" destId="{DF27DA54-DCB6-45F4-890E-F7DCC5A4BE12}" srcOrd="0" destOrd="0" presId="urn:microsoft.com/office/officeart/2018/5/layout/CenteredIconLabelDescriptionList"/>
    <dgm:cxn modelId="{05037335-2E5B-48BE-86A9-5372B1A16299}" srcId="{E817CCF5-DA3F-4E5F-BE7C-D8111B2BFEBA}" destId="{1C1B28B7-2609-4BAA-AAAB-5801EDFD334C}" srcOrd="2" destOrd="0" parTransId="{2BF5F791-D223-44A4-B231-6C3F4B786D08}" sibTransId="{A432C086-9156-4D32-A06E-6E237CC66D92}"/>
    <dgm:cxn modelId="{1CCE1B3A-0A40-44CD-A839-C37BCA6E0D94}" type="presOf" srcId="{B4C55E9F-B5C0-4AD1-919B-D2D83AC9CD40}" destId="{7CD40649-A74C-4AD8-B9D0-2573A1955C91}" srcOrd="0" destOrd="0" presId="urn:microsoft.com/office/officeart/2018/5/layout/CenteredIconLabelDescriptionList"/>
    <dgm:cxn modelId="{C5FF5745-4781-44B9-BC29-74DCE41C1172}" type="presOf" srcId="{DCCE571A-4D30-4294-ABAF-6885F619D2D9}" destId="{3C1752BD-6530-4141-80E9-9A0923780DCB}" srcOrd="0" destOrd="0" presId="urn:microsoft.com/office/officeart/2018/5/layout/CenteredIconLabelDescriptionList"/>
    <dgm:cxn modelId="{6F7E1B4A-66A4-466F-97C5-ED0892509BF2}" type="presOf" srcId="{28C188E4-A3B1-47AF-802E-B2DED21921BA}" destId="{6418EBED-F111-425B-8EE2-06B8B2297A68}" srcOrd="0" destOrd="0" presId="urn:microsoft.com/office/officeart/2018/5/layout/CenteredIconLabelDescriptionList"/>
    <dgm:cxn modelId="{31236A4C-17B7-4AD6-A6DF-D5505A7B3830}" type="presOf" srcId="{19AE6A50-B2F7-4F98-A456-DF10E94887E7}" destId="{DD091D0A-5A25-4241-91F3-18D32B0BDD4F}" srcOrd="0" destOrd="1" presId="urn:microsoft.com/office/officeart/2018/5/layout/CenteredIconLabelDescriptionList"/>
    <dgm:cxn modelId="{E3ED426D-0ED9-435E-9A9A-1B437DA49D3E}" type="presOf" srcId="{80308036-41FA-49DF-BC56-8BE1223C877B}" destId="{7CD40649-A74C-4AD8-B9D0-2573A1955C91}" srcOrd="0" destOrd="1" presId="urn:microsoft.com/office/officeart/2018/5/layout/CenteredIconLabelDescriptionList"/>
    <dgm:cxn modelId="{B807BF75-BC86-4A84-AB83-7B8BC68E737C}" srcId="{1C1B28B7-2609-4BAA-AAAB-5801EDFD334C}" destId="{28C188E4-A3B1-47AF-802E-B2DED21921BA}" srcOrd="0" destOrd="0" parTransId="{C89C556F-BA69-4B68-9F7C-1121B26764B0}" sibTransId="{7BEFF1EA-4DB5-4BD3-A89B-DF0184626A1A}"/>
    <dgm:cxn modelId="{D1B32484-28F0-428A-9520-8334A2F3F0B1}" srcId="{DCCE571A-4D30-4294-ABAF-6885F619D2D9}" destId="{80308036-41FA-49DF-BC56-8BE1223C877B}" srcOrd="1" destOrd="0" parTransId="{CB4C8DF6-8671-4F14-9BD6-68E721D7CBE8}" sibTransId="{1F052CFC-B532-468F-8AAE-C7C381ADE52A}"/>
    <dgm:cxn modelId="{4D6131AC-1805-4438-A39D-4F587C933D11}" type="presOf" srcId="{E817CCF5-DA3F-4E5F-BE7C-D8111B2BFEBA}" destId="{071926C8-9E08-4BE0-A1E4-133B16FF713E}" srcOrd="0" destOrd="0" presId="urn:microsoft.com/office/officeart/2018/5/layout/CenteredIconLabelDescriptionList"/>
    <dgm:cxn modelId="{7A243DB8-C0B8-4718-B558-CE939B8FF03E}" srcId="{E754A2A0-41CE-428B-9DDC-DCD1FD12D16A}" destId="{C2F66EED-74C3-4F36-A1D4-8AFCBB009938}" srcOrd="0" destOrd="0" parTransId="{5CF5C62A-BD1A-4922-92B6-33ECA44C1F76}" sibTransId="{F9BAA161-AAEC-4A41-B4D9-A27EAD80526E}"/>
    <dgm:cxn modelId="{507A74C7-FEAF-4A4C-9250-0613CBC2F127}" srcId="{E817CCF5-DA3F-4E5F-BE7C-D8111B2BFEBA}" destId="{E754A2A0-41CE-428B-9DDC-DCD1FD12D16A}" srcOrd="0" destOrd="0" parTransId="{BE164097-A5AA-4EA1-9E64-D7FCD4DD2A4E}" sibTransId="{02D8D4EF-9694-45C7-AF26-E20371B3C352}"/>
    <dgm:cxn modelId="{B51342D1-507F-4538-B2E7-CC8612277523}" type="presOf" srcId="{1C1B28B7-2609-4BAA-AAAB-5801EDFD334C}" destId="{C4D97C04-1692-4931-9A64-809D862C1739}" srcOrd="0" destOrd="0" presId="urn:microsoft.com/office/officeart/2018/5/layout/CenteredIconLabelDescriptionList"/>
    <dgm:cxn modelId="{B2BEE9D2-644C-400C-8E33-2C4491C5B104}" srcId="{DCCE571A-4D30-4294-ABAF-6885F619D2D9}" destId="{B4C55E9F-B5C0-4AD1-919B-D2D83AC9CD40}" srcOrd="0" destOrd="0" parTransId="{D1B05DEA-DFE0-4560-B75F-1C2BCB67A7C6}" sibTransId="{A6301E27-5ACC-4907-A7C8-B41877235C87}"/>
    <dgm:cxn modelId="{F938F5D5-804D-4B23-8281-BE5677075ACA}" srcId="{E754A2A0-41CE-428B-9DDC-DCD1FD12D16A}" destId="{19AE6A50-B2F7-4F98-A456-DF10E94887E7}" srcOrd="1" destOrd="0" parTransId="{FCAB35B7-FF11-4E93-9864-F2B9C97274F4}" sibTransId="{F7BDB8CA-0E84-4B27-8BED-5C7340299BE3}"/>
    <dgm:cxn modelId="{E70347E4-4461-4B80-8927-4CA0AEBFAAF8}" srcId="{E817CCF5-DA3F-4E5F-BE7C-D8111B2BFEBA}" destId="{DCCE571A-4D30-4294-ABAF-6885F619D2D9}" srcOrd="1" destOrd="0" parTransId="{3AD83C96-5A95-4337-BF2D-97454AF7F108}" sibTransId="{2C1DF6EC-6090-4926-A556-3D2417B7F2AA}"/>
    <dgm:cxn modelId="{55A931F7-B2A3-4173-A574-A80CB726BAE2}" type="presOf" srcId="{C2F66EED-74C3-4F36-A1D4-8AFCBB009938}" destId="{DD091D0A-5A25-4241-91F3-18D32B0BDD4F}" srcOrd="0" destOrd="0" presId="urn:microsoft.com/office/officeart/2018/5/layout/CenteredIconLabelDescriptionList"/>
    <dgm:cxn modelId="{87DD2528-CB43-4F2F-AD70-34B2C76F4974}" type="presParOf" srcId="{071926C8-9E08-4BE0-A1E4-133B16FF713E}" destId="{1DA6F9F3-4A7F-42F9-8B77-7BD552F03105}" srcOrd="0" destOrd="0" presId="urn:microsoft.com/office/officeart/2018/5/layout/CenteredIconLabelDescriptionList"/>
    <dgm:cxn modelId="{C7D85599-D34F-41B3-ACEB-0C058EB1F61E}" type="presParOf" srcId="{1DA6F9F3-4A7F-42F9-8B77-7BD552F03105}" destId="{AF72813A-2810-4A52-BE92-611D54918694}" srcOrd="0" destOrd="0" presId="urn:microsoft.com/office/officeart/2018/5/layout/CenteredIconLabelDescriptionList"/>
    <dgm:cxn modelId="{C48669E0-1E6E-4350-9DF8-08B6FB55FE83}" type="presParOf" srcId="{1DA6F9F3-4A7F-42F9-8B77-7BD552F03105}" destId="{0FF9AC2C-F836-43CA-8259-A20F609F4C83}" srcOrd="1" destOrd="0" presId="urn:microsoft.com/office/officeart/2018/5/layout/CenteredIconLabelDescriptionList"/>
    <dgm:cxn modelId="{99FB1C93-FBB0-428C-B3D1-D2EC3308D436}" type="presParOf" srcId="{1DA6F9F3-4A7F-42F9-8B77-7BD552F03105}" destId="{DF27DA54-DCB6-45F4-890E-F7DCC5A4BE12}" srcOrd="2" destOrd="0" presId="urn:microsoft.com/office/officeart/2018/5/layout/CenteredIconLabelDescriptionList"/>
    <dgm:cxn modelId="{D2C113FF-430C-42FA-B64E-13ACE978DEE7}" type="presParOf" srcId="{1DA6F9F3-4A7F-42F9-8B77-7BD552F03105}" destId="{E3A03C26-8C60-4D73-A4C2-0678A1DD3B31}" srcOrd="3" destOrd="0" presId="urn:microsoft.com/office/officeart/2018/5/layout/CenteredIconLabelDescriptionList"/>
    <dgm:cxn modelId="{C10D59DD-0D52-4682-AC9F-5873A75B6FEF}" type="presParOf" srcId="{1DA6F9F3-4A7F-42F9-8B77-7BD552F03105}" destId="{DD091D0A-5A25-4241-91F3-18D32B0BDD4F}" srcOrd="4" destOrd="0" presId="urn:microsoft.com/office/officeart/2018/5/layout/CenteredIconLabelDescriptionList"/>
    <dgm:cxn modelId="{0510082E-5DF2-42DD-AE6C-D1E60730D4E3}" type="presParOf" srcId="{071926C8-9E08-4BE0-A1E4-133B16FF713E}" destId="{2564C0D4-4875-421D-81DB-70BF6751BBA7}" srcOrd="1" destOrd="0" presId="urn:microsoft.com/office/officeart/2018/5/layout/CenteredIconLabelDescriptionList"/>
    <dgm:cxn modelId="{E144C32E-E72B-4991-B9EC-93820D68CFB5}" type="presParOf" srcId="{071926C8-9E08-4BE0-A1E4-133B16FF713E}" destId="{3076B9F9-EC92-4653-AC03-C71FD5E9A400}" srcOrd="2" destOrd="0" presId="urn:microsoft.com/office/officeart/2018/5/layout/CenteredIconLabelDescriptionList"/>
    <dgm:cxn modelId="{66AB50A5-3D6E-4CE8-9C00-3540BF3A682A}" type="presParOf" srcId="{3076B9F9-EC92-4653-AC03-C71FD5E9A400}" destId="{210823F6-AC1A-46E3-9D99-A319DF497539}" srcOrd="0" destOrd="0" presId="urn:microsoft.com/office/officeart/2018/5/layout/CenteredIconLabelDescriptionList"/>
    <dgm:cxn modelId="{BB0A9168-4CEF-4C37-AA4F-28A0F96C5AAE}" type="presParOf" srcId="{3076B9F9-EC92-4653-AC03-C71FD5E9A400}" destId="{2F262968-0DF4-4BB1-BD25-0ED2829FA45D}" srcOrd="1" destOrd="0" presId="urn:microsoft.com/office/officeart/2018/5/layout/CenteredIconLabelDescriptionList"/>
    <dgm:cxn modelId="{05D1054F-4CFA-4960-9C76-474461246A75}" type="presParOf" srcId="{3076B9F9-EC92-4653-AC03-C71FD5E9A400}" destId="{3C1752BD-6530-4141-80E9-9A0923780DCB}" srcOrd="2" destOrd="0" presId="urn:microsoft.com/office/officeart/2018/5/layout/CenteredIconLabelDescriptionList"/>
    <dgm:cxn modelId="{021DA957-19C0-48AF-82E6-5EF64E6E4350}" type="presParOf" srcId="{3076B9F9-EC92-4653-AC03-C71FD5E9A400}" destId="{C393D316-1AB7-4A24-B8A5-3485F2713F88}" srcOrd="3" destOrd="0" presId="urn:microsoft.com/office/officeart/2018/5/layout/CenteredIconLabelDescriptionList"/>
    <dgm:cxn modelId="{E4E1ED22-2207-49AD-89BF-A68B1DCF8B24}" type="presParOf" srcId="{3076B9F9-EC92-4653-AC03-C71FD5E9A400}" destId="{7CD40649-A74C-4AD8-B9D0-2573A1955C91}" srcOrd="4" destOrd="0" presId="urn:microsoft.com/office/officeart/2018/5/layout/CenteredIconLabelDescriptionList"/>
    <dgm:cxn modelId="{E12208AE-A278-4C0F-9A95-B2A9F1FA788C}" type="presParOf" srcId="{071926C8-9E08-4BE0-A1E4-133B16FF713E}" destId="{9A7327AD-D2A8-4CB1-B3E0-7543B1D84369}" srcOrd="3" destOrd="0" presId="urn:microsoft.com/office/officeart/2018/5/layout/CenteredIconLabelDescriptionList"/>
    <dgm:cxn modelId="{04AF0028-0607-4319-870D-38F76BAD13CF}" type="presParOf" srcId="{071926C8-9E08-4BE0-A1E4-133B16FF713E}" destId="{13BCBAD6-8F08-4029-90C7-8E8A0D0733DD}" srcOrd="4" destOrd="0" presId="urn:microsoft.com/office/officeart/2018/5/layout/CenteredIconLabelDescriptionList"/>
    <dgm:cxn modelId="{6A4CD51F-23AC-49BF-A6C9-263678EFDC1A}" type="presParOf" srcId="{13BCBAD6-8F08-4029-90C7-8E8A0D0733DD}" destId="{B0A3ABD2-C471-4A21-8AEF-3843C86919E1}" srcOrd="0" destOrd="0" presId="urn:microsoft.com/office/officeart/2018/5/layout/CenteredIconLabelDescriptionList"/>
    <dgm:cxn modelId="{09B630B3-6E33-4A75-A9D0-DB0F7EABE59A}" type="presParOf" srcId="{13BCBAD6-8F08-4029-90C7-8E8A0D0733DD}" destId="{C05B68FE-639F-4FA9-A205-D74CFD77C39F}" srcOrd="1" destOrd="0" presId="urn:microsoft.com/office/officeart/2018/5/layout/CenteredIconLabelDescriptionList"/>
    <dgm:cxn modelId="{54C79EE1-3818-4202-8586-5211607DA0B9}" type="presParOf" srcId="{13BCBAD6-8F08-4029-90C7-8E8A0D0733DD}" destId="{C4D97C04-1692-4931-9A64-809D862C1739}" srcOrd="2" destOrd="0" presId="urn:microsoft.com/office/officeart/2018/5/layout/CenteredIconLabelDescriptionList"/>
    <dgm:cxn modelId="{18E2766E-C663-4DEC-B900-6C8AE4D2800E}" type="presParOf" srcId="{13BCBAD6-8F08-4029-90C7-8E8A0D0733DD}" destId="{62A868A2-37A4-4832-B3F5-E1EA98BA3648}" srcOrd="3" destOrd="0" presId="urn:microsoft.com/office/officeart/2018/5/layout/CenteredIconLabelDescriptionList"/>
    <dgm:cxn modelId="{9E5F65AC-D550-43B1-ABB5-AF4466613C81}" type="presParOf" srcId="{13BCBAD6-8F08-4029-90C7-8E8A0D0733DD}" destId="{6418EBED-F111-425B-8EE2-06B8B2297A68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817CCF5-DA3F-4E5F-BE7C-D8111B2BFEBA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accent2_2" csCatId="accent2" phldr="1"/>
      <dgm:spPr/>
      <dgm:t>
        <a:bodyPr/>
        <a:lstStyle/>
        <a:p>
          <a:endParaRPr lang="en-US"/>
        </a:p>
      </dgm:t>
    </dgm:pt>
    <dgm:pt modelId="{E754A2A0-41CE-428B-9DDC-DCD1FD12D16A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 Assumptions:</a:t>
          </a:r>
        </a:p>
        <a:p>
          <a:pPr>
            <a:lnSpc>
              <a:spcPct val="100000"/>
            </a:lnSpc>
            <a:defRPr b="1"/>
          </a:pPr>
          <a:r>
            <a:rPr lang="en-US" dirty="0"/>
            <a:t>1.  Total amount of deaths will be black</a:t>
          </a:r>
        </a:p>
        <a:p>
          <a:pPr>
            <a:lnSpc>
              <a:spcPct val="100000"/>
            </a:lnSpc>
            <a:defRPr b="1"/>
          </a:pPr>
          <a:r>
            <a:rPr lang="en-US" dirty="0"/>
            <a:t>2. Dataset will adequately provide the data needed to answer questions</a:t>
          </a:r>
        </a:p>
        <a:p>
          <a:pPr>
            <a:lnSpc>
              <a:spcPct val="100000"/>
            </a:lnSpc>
            <a:defRPr b="1"/>
          </a:pPr>
          <a:r>
            <a:rPr lang="en-US" dirty="0"/>
            <a:t>3. Enough time is available to review all questions about the dataset.</a:t>
          </a:r>
        </a:p>
      </dgm:t>
    </dgm:pt>
    <dgm:pt modelId="{BE164097-A5AA-4EA1-9E64-D7FCD4DD2A4E}" type="parTrans" cxnId="{507A74C7-FEAF-4A4C-9250-0613CBC2F127}">
      <dgm:prSet/>
      <dgm:spPr/>
      <dgm:t>
        <a:bodyPr/>
        <a:lstStyle/>
        <a:p>
          <a:endParaRPr lang="en-US"/>
        </a:p>
      </dgm:t>
    </dgm:pt>
    <dgm:pt modelId="{02D8D4EF-9694-45C7-AF26-E20371B3C352}" type="sibTrans" cxnId="{507A74C7-FEAF-4A4C-9250-0613CBC2F127}">
      <dgm:prSet/>
      <dgm:spPr/>
      <dgm:t>
        <a:bodyPr/>
        <a:lstStyle/>
        <a:p>
          <a:endParaRPr lang="en-US"/>
        </a:p>
      </dgm:t>
    </dgm:pt>
    <dgm:pt modelId="{C2F66EED-74C3-4F36-A1D4-8AFCBB009938}">
      <dgm:prSet/>
      <dgm:spPr/>
      <dgm:t>
        <a:bodyPr/>
        <a:lstStyle/>
        <a:p>
          <a:pPr>
            <a:lnSpc>
              <a:spcPct val="100000"/>
            </a:lnSpc>
          </a:pPr>
          <a:endParaRPr lang="en-US" dirty="0"/>
        </a:p>
      </dgm:t>
    </dgm:pt>
    <dgm:pt modelId="{5CF5C62A-BD1A-4922-92B6-33ECA44C1F76}" type="parTrans" cxnId="{7A243DB8-C0B8-4718-B558-CE939B8FF03E}">
      <dgm:prSet/>
      <dgm:spPr/>
      <dgm:t>
        <a:bodyPr/>
        <a:lstStyle/>
        <a:p>
          <a:endParaRPr lang="en-US"/>
        </a:p>
      </dgm:t>
    </dgm:pt>
    <dgm:pt modelId="{F9BAA161-AAEC-4A41-B4D9-A27EAD80526E}" type="sibTrans" cxnId="{7A243DB8-C0B8-4718-B558-CE939B8FF03E}">
      <dgm:prSet/>
      <dgm:spPr/>
      <dgm:t>
        <a:bodyPr/>
        <a:lstStyle/>
        <a:p>
          <a:endParaRPr lang="en-US"/>
        </a:p>
      </dgm:t>
    </dgm:pt>
    <dgm:pt modelId="{DCCE571A-4D30-4294-ABAF-6885F619D2D9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Observations and Review:</a:t>
          </a:r>
        </a:p>
        <a:p>
          <a:pPr>
            <a:lnSpc>
              <a:spcPct val="100000"/>
            </a:lnSpc>
            <a:defRPr b="1"/>
          </a:pPr>
          <a:r>
            <a:rPr lang="en-US" dirty="0"/>
            <a:t>Another data set and make comparisons.</a:t>
          </a:r>
        </a:p>
        <a:p>
          <a:pPr>
            <a:lnSpc>
              <a:spcPct val="100000"/>
            </a:lnSpc>
            <a:defRPr b="1"/>
          </a:pPr>
          <a:endParaRPr lang="en-US" dirty="0"/>
        </a:p>
      </dgm:t>
    </dgm:pt>
    <dgm:pt modelId="{3AD83C96-5A95-4337-BF2D-97454AF7F108}" type="parTrans" cxnId="{E70347E4-4461-4B80-8927-4CA0AEBFAAF8}">
      <dgm:prSet/>
      <dgm:spPr/>
      <dgm:t>
        <a:bodyPr/>
        <a:lstStyle/>
        <a:p>
          <a:endParaRPr lang="en-US"/>
        </a:p>
      </dgm:t>
    </dgm:pt>
    <dgm:pt modelId="{2C1DF6EC-6090-4926-A556-3D2417B7F2AA}" type="sibTrans" cxnId="{E70347E4-4461-4B80-8927-4CA0AEBFAAF8}">
      <dgm:prSet/>
      <dgm:spPr/>
      <dgm:t>
        <a:bodyPr/>
        <a:lstStyle/>
        <a:p>
          <a:endParaRPr lang="en-US"/>
        </a:p>
      </dgm:t>
    </dgm:pt>
    <dgm:pt modelId="{B4C55E9F-B5C0-4AD1-919B-D2D83AC9CD40}">
      <dgm:prSet/>
      <dgm:spPr/>
      <dgm:t>
        <a:bodyPr/>
        <a:lstStyle/>
        <a:p>
          <a:pPr>
            <a:lnSpc>
              <a:spcPct val="100000"/>
            </a:lnSpc>
          </a:pPr>
          <a:endParaRPr lang="en-US" dirty="0"/>
        </a:p>
      </dgm:t>
    </dgm:pt>
    <dgm:pt modelId="{D1B05DEA-DFE0-4560-B75F-1C2BCB67A7C6}" type="parTrans" cxnId="{B2BEE9D2-644C-400C-8E33-2C4491C5B104}">
      <dgm:prSet/>
      <dgm:spPr/>
      <dgm:t>
        <a:bodyPr/>
        <a:lstStyle/>
        <a:p>
          <a:endParaRPr lang="en-US"/>
        </a:p>
      </dgm:t>
    </dgm:pt>
    <dgm:pt modelId="{A6301E27-5ACC-4907-A7C8-B41877235C87}" type="sibTrans" cxnId="{B2BEE9D2-644C-400C-8E33-2C4491C5B104}">
      <dgm:prSet/>
      <dgm:spPr/>
      <dgm:t>
        <a:bodyPr/>
        <a:lstStyle/>
        <a:p>
          <a:endParaRPr lang="en-US"/>
        </a:p>
      </dgm:t>
    </dgm:pt>
    <dgm:pt modelId="{1C1B28B7-2609-4BAA-AAAB-5801EDFD334C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Conclusion: </a:t>
          </a:r>
        </a:p>
        <a:p>
          <a:pPr>
            <a:lnSpc>
              <a:spcPct val="100000"/>
            </a:lnSpc>
            <a:defRPr b="1"/>
          </a:pPr>
          <a:r>
            <a:rPr lang="en-US" dirty="0"/>
            <a:t>Not enough time is available to completely revamp dataset for new calculations.</a:t>
          </a:r>
        </a:p>
        <a:p>
          <a:pPr>
            <a:lnSpc>
              <a:spcPct val="100000"/>
            </a:lnSpc>
            <a:defRPr b="1"/>
          </a:pPr>
          <a:r>
            <a:rPr lang="en-US" dirty="0"/>
            <a:t>Data did not provide enough data for a well-rounded assessment at  conclusion</a:t>
          </a:r>
        </a:p>
      </dgm:t>
    </dgm:pt>
    <dgm:pt modelId="{2BF5F791-D223-44A4-B231-6C3F4B786D08}" type="parTrans" cxnId="{05037335-2E5B-48BE-86A9-5372B1A16299}">
      <dgm:prSet/>
      <dgm:spPr/>
      <dgm:t>
        <a:bodyPr/>
        <a:lstStyle/>
        <a:p>
          <a:endParaRPr lang="en-US"/>
        </a:p>
      </dgm:t>
    </dgm:pt>
    <dgm:pt modelId="{A432C086-9156-4D32-A06E-6E237CC66D92}" type="sibTrans" cxnId="{05037335-2E5B-48BE-86A9-5372B1A16299}">
      <dgm:prSet/>
      <dgm:spPr/>
      <dgm:t>
        <a:bodyPr/>
        <a:lstStyle/>
        <a:p>
          <a:endParaRPr lang="en-US"/>
        </a:p>
      </dgm:t>
    </dgm:pt>
    <dgm:pt modelId="{28C188E4-A3B1-47AF-802E-B2DED21921BA}">
      <dgm:prSet/>
      <dgm:spPr/>
      <dgm:t>
        <a:bodyPr/>
        <a:lstStyle/>
        <a:p>
          <a:pPr>
            <a:lnSpc>
              <a:spcPct val="100000"/>
            </a:lnSpc>
          </a:pPr>
          <a:endParaRPr lang="en-US" dirty="0"/>
        </a:p>
      </dgm:t>
    </dgm:pt>
    <dgm:pt modelId="{C89C556F-BA69-4B68-9F7C-1121B26764B0}" type="parTrans" cxnId="{B807BF75-BC86-4A84-AB83-7B8BC68E737C}">
      <dgm:prSet/>
      <dgm:spPr/>
      <dgm:t>
        <a:bodyPr/>
        <a:lstStyle/>
        <a:p>
          <a:endParaRPr lang="en-US"/>
        </a:p>
      </dgm:t>
    </dgm:pt>
    <dgm:pt modelId="{7BEFF1EA-4DB5-4BD3-A89B-DF0184626A1A}" type="sibTrans" cxnId="{B807BF75-BC86-4A84-AB83-7B8BC68E737C}">
      <dgm:prSet/>
      <dgm:spPr/>
      <dgm:t>
        <a:bodyPr/>
        <a:lstStyle/>
        <a:p>
          <a:endParaRPr lang="en-US"/>
        </a:p>
      </dgm:t>
    </dgm:pt>
    <dgm:pt modelId="{19AE6A50-B2F7-4F98-A456-DF10E94887E7}">
      <dgm:prSet/>
      <dgm:spPr/>
      <dgm:t>
        <a:bodyPr/>
        <a:lstStyle/>
        <a:p>
          <a:pPr>
            <a:lnSpc>
              <a:spcPct val="100000"/>
            </a:lnSpc>
          </a:pPr>
          <a:endParaRPr lang="en-US" dirty="0"/>
        </a:p>
      </dgm:t>
    </dgm:pt>
    <dgm:pt modelId="{FCAB35B7-FF11-4E93-9864-F2B9C97274F4}" type="parTrans" cxnId="{F938F5D5-804D-4B23-8281-BE5677075ACA}">
      <dgm:prSet/>
      <dgm:spPr/>
      <dgm:t>
        <a:bodyPr/>
        <a:lstStyle/>
        <a:p>
          <a:endParaRPr lang="en-US"/>
        </a:p>
      </dgm:t>
    </dgm:pt>
    <dgm:pt modelId="{F7BDB8CA-0E84-4B27-8BED-5C7340299BE3}" type="sibTrans" cxnId="{F938F5D5-804D-4B23-8281-BE5677075ACA}">
      <dgm:prSet/>
      <dgm:spPr/>
      <dgm:t>
        <a:bodyPr/>
        <a:lstStyle/>
        <a:p>
          <a:endParaRPr lang="en-US"/>
        </a:p>
      </dgm:t>
    </dgm:pt>
    <dgm:pt modelId="{80308036-41FA-49DF-BC56-8BE1223C877B}">
      <dgm:prSet/>
      <dgm:spPr/>
      <dgm:t>
        <a:bodyPr/>
        <a:lstStyle/>
        <a:p>
          <a:pPr>
            <a:lnSpc>
              <a:spcPct val="100000"/>
            </a:lnSpc>
          </a:pPr>
          <a:endParaRPr lang="en-US" dirty="0"/>
        </a:p>
      </dgm:t>
    </dgm:pt>
    <dgm:pt modelId="{CB4C8DF6-8671-4F14-9BD6-68E721D7CBE8}" type="parTrans" cxnId="{D1B32484-28F0-428A-9520-8334A2F3F0B1}">
      <dgm:prSet/>
      <dgm:spPr/>
      <dgm:t>
        <a:bodyPr/>
        <a:lstStyle/>
        <a:p>
          <a:endParaRPr lang="en-US"/>
        </a:p>
      </dgm:t>
    </dgm:pt>
    <dgm:pt modelId="{1F052CFC-B532-468F-8AAE-C7C381ADE52A}" type="sibTrans" cxnId="{D1B32484-28F0-428A-9520-8334A2F3F0B1}">
      <dgm:prSet/>
      <dgm:spPr/>
      <dgm:t>
        <a:bodyPr/>
        <a:lstStyle/>
        <a:p>
          <a:endParaRPr lang="en-US"/>
        </a:p>
      </dgm:t>
    </dgm:pt>
    <dgm:pt modelId="{071926C8-9E08-4BE0-A1E4-133B16FF713E}" type="pres">
      <dgm:prSet presAssocID="{E817CCF5-DA3F-4E5F-BE7C-D8111B2BFEBA}" presName="root" presStyleCnt="0">
        <dgm:presLayoutVars>
          <dgm:dir/>
          <dgm:resizeHandles val="exact"/>
        </dgm:presLayoutVars>
      </dgm:prSet>
      <dgm:spPr/>
    </dgm:pt>
    <dgm:pt modelId="{1DA6F9F3-4A7F-42F9-8B77-7BD552F03105}" type="pres">
      <dgm:prSet presAssocID="{E754A2A0-41CE-428B-9DDC-DCD1FD12D16A}" presName="compNode" presStyleCnt="0"/>
      <dgm:spPr/>
    </dgm:pt>
    <dgm:pt modelId="{AF72813A-2810-4A52-BE92-611D54918694}" type="pres">
      <dgm:prSet presAssocID="{E754A2A0-41CE-428B-9DDC-DCD1FD12D16A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0FF9AC2C-F836-43CA-8259-A20F609F4C83}" type="pres">
      <dgm:prSet presAssocID="{E754A2A0-41CE-428B-9DDC-DCD1FD12D16A}" presName="iconSpace" presStyleCnt="0"/>
      <dgm:spPr/>
    </dgm:pt>
    <dgm:pt modelId="{DF27DA54-DCB6-45F4-890E-F7DCC5A4BE12}" type="pres">
      <dgm:prSet presAssocID="{E754A2A0-41CE-428B-9DDC-DCD1FD12D16A}" presName="parTx" presStyleLbl="revTx" presStyleIdx="0" presStyleCnt="6">
        <dgm:presLayoutVars>
          <dgm:chMax val="0"/>
          <dgm:chPref val="0"/>
        </dgm:presLayoutVars>
      </dgm:prSet>
      <dgm:spPr/>
    </dgm:pt>
    <dgm:pt modelId="{E3A03C26-8C60-4D73-A4C2-0678A1DD3B31}" type="pres">
      <dgm:prSet presAssocID="{E754A2A0-41CE-428B-9DDC-DCD1FD12D16A}" presName="txSpace" presStyleCnt="0"/>
      <dgm:spPr/>
    </dgm:pt>
    <dgm:pt modelId="{DD091D0A-5A25-4241-91F3-18D32B0BDD4F}" type="pres">
      <dgm:prSet presAssocID="{E754A2A0-41CE-428B-9DDC-DCD1FD12D16A}" presName="desTx" presStyleLbl="revTx" presStyleIdx="1" presStyleCnt="6">
        <dgm:presLayoutVars/>
      </dgm:prSet>
      <dgm:spPr/>
    </dgm:pt>
    <dgm:pt modelId="{2564C0D4-4875-421D-81DB-70BF6751BBA7}" type="pres">
      <dgm:prSet presAssocID="{02D8D4EF-9694-45C7-AF26-E20371B3C352}" presName="sibTrans" presStyleCnt="0"/>
      <dgm:spPr/>
    </dgm:pt>
    <dgm:pt modelId="{3076B9F9-EC92-4653-AC03-C71FD5E9A400}" type="pres">
      <dgm:prSet presAssocID="{DCCE571A-4D30-4294-ABAF-6885F619D2D9}" presName="compNode" presStyleCnt="0"/>
      <dgm:spPr/>
    </dgm:pt>
    <dgm:pt modelId="{210823F6-AC1A-46E3-9D99-A319DF497539}" type="pres">
      <dgm:prSet presAssocID="{DCCE571A-4D30-4294-ABAF-6885F619D2D9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2F262968-0DF4-4BB1-BD25-0ED2829FA45D}" type="pres">
      <dgm:prSet presAssocID="{DCCE571A-4D30-4294-ABAF-6885F619D2D9}" presName="iconSpace" presStyleCnt="0"/>
      <dgm:spPr/>
    </dgm:pt>
    <dgm:pt modelId="{3C1752BD-6530-4141-80E9-9A0923780DCB}" type="pres">
      <dgm:prSet presAssocID="{DCCE571A-4D30-4294-ABAF-6885F619D2D9}" presName="parTx" presStyleLbl="revTx" presStyleIdx="2" presStyleCnt="6">
        <dgm:presLayoutVars>
          <dgm:chMax val="0"/>
          <dgm:chPref val="0"/>
        </dgm:presLayoutVars>
      </dgm:prSet>
      <dgm:spPr/>
    </dgm:pt>
    <dgm:pt modelId="{C393D316-1AB7-4A24-B8A5-3485F2713F88}" type="pres">
      <dgm:prSet presAssocID="{DCCE571A-4D30-4294-ABAF-6885F619D2D9}" presName="txSpace" presStyleCnt="0"/>
      <dgm:spPr/>
    </dgm:pt>
    <dgm:pt modelId="{7CD40649-A74C-4AD8-B9D0-2573A1955C91}" type="pres">
      <dgm:prSet presAssocID="{DCCE571A-4D30-4294-ABAF-6885F619D2D9}" presName="desTx" presStyleLbl="revTx" presStyleIdx="3" presStyleCnt="6">
        <dgm:presLayoutVars/>
      </dgm:prSet>
      <dgm:spPr/>
    </dgm:pt>
    <dgm:pt modelId="{9A7327AD-D2A8-4CB1-B3E0-7543B1D84369}" type="pres">
      <dgm:prSet presAssocID="{2C1DF6EC-6090-4926-A556-3D2417B7F2AA}" presName="sibTrans" presStyleCnt="0"/>
      <dgm:spPr/>
    </dgm:pt>
    <dgm:pt modelId="{13BCBAD6-8F08-4029-90C7-8E8A0D0733DD}" type="pres">
      <dgm:prSet presAssocID="{1C1B28B7-2609-4BAA-AAAB-5801EDFD334C}" presName="compNode" presStyleCnt="0"/>
      <dgm:spPr/>
    </dgm:pt>
    <dgm:pt modelId="{B0A3ABD2-C471-4A21-8AEF-3843C86919E1}" type="pres">
      <dgm:prSet presAssocID="{1C1B28B7-2609-4BAA-AAAB-5801EDFD334C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C05B68FE-639F-4FA9-A205-D74CFD77C39F}" type="pres">
      <dgm:prSet presAssocID="{1C1B28B7-2609-4BAA-AAAB-5801EDFD334C}" presName="iconSpace" presStyleCnt="0"/>
      <dgm:spPr/>
    </dgm:pt>
    <dgm:pt modelId="{C4D97C04-1692-4931-9A64-809D862C1739}" type="pres">
      <dgm:prSet presAssocID="{1C1B28B7-2609-4BAA-AAAB-5801EDFD334C}" presName="parTx" presStyleLbl="revTx" presStyleIdx="4" presStyleCnt="6">
        <dgm:presLayoutVars>
          <dgm:chMax val="0"/>
          <dgm:chPref val="0"/>
        </dgm:presLayoutVars>
      </dgm:prSet>
      <dgm:spPr/>
    </dgm:pt>
    <dgm:pt modelId="{62A868A2-37A4-4832-B3F5-E1EA98BA3648}" type="pres">
      <dgm:prSet presAssocID="{1C1B28B7-2609-4BAA-AAAB-5801EDFD334C}" presName="txSpace" presStyleCnt="0"/>
      <dgm:spPr/>
    </dgm:pt>
    <dgm:pt modelId="{6418EBED-F111-425B-8EE2-06B8B2297A68}" type="pres">
      <dgm:prSet presAssocID="{1C1B28B7-2609-4BAA-AAAB-5801EDFD334C}" presName="desTx" presStyleLbl="revTx" presStyleIdx="5" presStyleCnt="6">
        <dgm:presLayoutVars/>
      </dgm:prSet>
      <dgm:spPr/>
    </dgm:pt>
  </dgm:ptLst>
  <dgm:cxnLst>
    <dgm:cxn modelId="{079E1015-BF7E-499A-99C0-BA5607789253}" type="presOf" srcId="{E754A2A0-41CE-428B-9DDC-DCD1FD12D16A}" destId="{DF27DA54-DCB6-45F4-890E-F7DCC5A4BE12}" srcOrd="0" destOrd="0" presId="urn:microsoft.com/office/officeart/2018/5/layout/CenteredIconLabelDescriptionList"/>
    <dgm:cxn modelId="{05037335-2E5B-48BE-86A9-5372B1A16299}" srcId="{E817CCF5-DA3F-4E5F-BE7C-D8111B2BFEBA}" destId="{1C1B28B7-2609-4BAA-AAAB-5801EDFD334C}" srcOrd="2" destOrd="0" parTransId="{2BF5F791-D223-44A4-B231-6C3F4B786D08}" sibTransId="{A432C086-9156-4D32-A06E-6E237CC66D92}"/>
    <dgm:cxn modelId="{1CCE1B3A-0A40-44CD-A839-C37BCA6E0D94}" type="presOf" srcId="{B4C55E9F-B5C0-4AD1-919B-D2D83AC9CD40}" destId="{7CD40649-A74C-4AD8-B9D0-2573A1955C91}" srcOrd="0" destOrd="0" presId="urn:microsoft.com/office/officeart/2018/5/layout/CenteredIconLabelDescriptionList"/>
    <dgm:cxn modelId="{C5FF5745-4781-44B9-BC29-74DCE41C1172}" type="presOf" srcId="{DCCE571A-4D30-4294-ABAF-6885F619D2D9}" destId="{3C1752BD-6530-4141-80E9-9A0923780DCB}" srcOrd="0" destOrd="0" presId="urn:microsoft.com/office/officeart/2018/5/layout/CenteredIconLabelDescriptionList"/>
    <dgm:cxn modelId="{6F7E1B4A-66A4-466F-97C5-ED0892509BF2}" type="presOf" srcId="{28C188E4-A3B1-47AF-802E-B2DED21921BA}" destId="{6418EBED-F111-425B-8EE2-06B8B2297A68}" srcOrd="0" destOrd="0" presId="urn:microsoft.com/office/officeart/2018/5/layout/CenteredIconLabelDescriptionList"/>
    <dgm:cxn modelId="{31236A4C-17B7-4AD6-A6DF-D5505A7B3830}" type="presOf" srcId="{19AE6A50-B2F7-4F98-A456-DF10E94887E7}" destId="{DD091D0A-5A25-4241-91F3-18D32B0BDD4F}" srcOrd="0" destOrd="1" presId="urn:microsoft.com/office/officeart/2018/5/layout/CenteredIconLabelDescriptionList"/>
    <dgm:cxn modelId="{E3ED426D-0ED9-435E-9A9A-1B437DA49D3E}" type="presOf" srcId="{80308036-41FA-49DF-BC56-8BE1223C877B}" destId="{7CD40649-A74C-4AD8-B9D0-2573A1955C91}" srcOrd="0" destOrd="1" presId="urn:microsoft.com/office/officeart/2018/5/layout/CenteredIconLabelDescriptionList"/>
    <dgm:cxn modelId="{B807BF75-BC86-4A84-AB83-7B8BC68E737C}" srcId="{1C1B28B7-2609-4BAA-AAAB-5801EDFD334C}" destId="{28C188E4-A3B1-47AF-802E-B2DED21921BA}" srcOrd="0" destOrd="0" parTransId="{C89C556F-BA69-4B68-9F7C-1121B26764B0}" sibTransId="{7BEFF1EA-4DB5-4BD3-A89B-DF0184626A1A}"/>
    <dgm:cxn modelId="{D1B32484-28F0-428A-9520-8334A2F3F0B1}" srcId="{DCCE571A-4D30-4294-ABAF-6885F619D2D9}" destId="{80308036-41FA-49DF-BC56-8BE1223C877B}" srcOrd="1" destOrd="0" parTransId="{CB4C8DF6-8671-4F14-9BD6-68E721D7CBE8}" sibTransId="{1F052CFC-B532-468F-8AAE-C7C381ADE52A}"/>
    <dgm:cxn modelId="{4D6131AC-1805-4438-A39D-4F587C933D11}" type="presOf" srcId="{E817CCF5-DA3F-4E5F-BE7C-D8111B2BFEBA}" destId="{071926C8-9E08-4BE0-A1E4-133B16FF713E}" srcOrd="0" destOrd="0" presId="urn:microsoft.com/office/officeart/2018/5/layout/CenteredIconLabelDescriptionList"/>
    <dgm:cxn modelId="{7A243DB8-C0B8-4718-B558-CE939B8FF03E}" srcId="{E754A2A0-41CE-428B-9DDC-DCD1FD12D16A}" destId="{C2F66EED-74C3-4F36-A1D4-8AFCBB009938}" srcOrd="0" destOrd="0" parTransId="{5CF5C62A-BD1A-4922-92B6-33ECA44C1F76}" sibTransId="{F9BAA161-AAEC-4A41-B4D9-A27EAD80526E}"/>
    <dgm:cxn modelId="{507A74C7-FEAF-4A4C-9250-0613CBC2F127}" srcId="{E817CCF5-DA3F-4E5F-BE7C-D8111B2BFEBA}" destId="{E754A2A0-41CE-428B-9DDC-DCD1FD12D16A}" srcOrd="0" destOrd="0" parTransId="{BE164097-A5AA-4EA1-9E64-D7FCD4DD2A4E}" sibTransId="{02D8D4EF-9694-45C7-AF26-E20371B3C352}"/>
    <dgm:cxn modelId="{B51342D1-507F-4538-B2E7-CC8612277523}" type="presOf" srcId="{1C1B28B7-2609-4BAA-AAAB-5801EDFD334C}" destId="{C4D97C04-1692-4931-9A64-809D862C1739}" srcOrd="0" destOrd="0" presId="urn:microsoft.com/office/officeart/2018/5/layout/CenteredIconLabelDescriptionList"/>
    <dgm:cxn modelId="{B2BEE9D2-644C-400C-8E33-2C4491C5B104}" srcId="{DCCE571A-4D30-4294-ABAF-6885F619D2D9}" destId="{B4C55E9F-B5C0-4AD1-919B-D2D83AC9CD40}" srcOrd="0" destOrd="0" parTransId="{D1B05DEA-DFE0-4560-B75F-1C2BCB67A7C6}" sibTransId="{A6301E27-5ACC-4907-A7C8-B41877235C87}"/>
    <dgm:cxn modelId="{F938F5D5-804D-4B23-8281-BE5677075ACA}" srcId="{E754A2A0-41CE-428B-9DDC-DCD1FD12D16A}" destId="{19AE6A50-B2F7-4F98-A456-DF10E94887E7}" srcOrd="1" destOrd="0" parTransId="{FCAB35B7-FF11-4E93-9864-F2B9C97274F4}" sibTransId="{F7BDB8CA-0E84-4B27-8BED-5C7340299BE3}"/>
    <dgm:cxn modelId="{E70347E4-4461-4B80-8927-4CA0AEBFAAF8}" srcId="{E817CCF5-DA3F-4E5F-BE7C-D8111B2BFEBA}" destId="{DCCE571A-4D30-4294-ABAF-6885F619D2D9}" srcOrd="1" destOrd="0" parTransId="{3AD83C96-5A95-4337-BF2D-97454AF7F108}" sibTransId="{2C1DF6EC-6090-4926-A556-3D2417B7F2AA}"/>
    <dgm:cxn modelId="{55A931F7-B2A3-4173-A574-A80CB726BAE2}" type="presOf" srcId="{C2F66EED-74C3-4F36-A1D4-8AFCBB009938}" destId="{DD091D0A-5A25-4241-91F3-18D32B0BDD4F}" srcOrd="0" destOrd="0" presId="urn:microsoft.com/office/officeart/2018/5/layout/CenteredIconLabelDescriptionList"/>
    <dgm:cxn modelId="{87DD2528-CB43-4F2F-AD70-34B2C76F4974}" type="presParOf" srcId="{071926C8-9E08-4BE0-A1E4-133B16FF713E}" destId="{1DA6F9F3-4A7F-42F9-8B77-7BD552F03105}" srcOrd="0" destOrd="0" presId="urn:microsoft.com/office/officeart/2018/5/layout/CenteredIconLabelDescriptionList"/>
    <dgm:cxn modelId="{C7D85599-D34F-41B3-ACEB-0C058EB1F61E}" type="presParOf" srcId="{1DA6F9F3-4A7F-42F9-8B77-7BD552F03105}" destId="{AF72813A-2810-4A52-BE92-611D54918694}" srcOrd="0" destOrd="0" presId="urn:microsoft.com/office/officeart/2018/5/layout/CenteredIconLabelDescriptionList"/>
    <dgm:cxn modelId="{C48669E0-1E6E-4350-9DF8-08B6FB55FE83}" type="presParOf" srcId="{1DA6F9F3-4A7F-42F9-8B77-7BD552F03105}" destId="{0FF9AC2C-F836-43CA-8259-A20F609F4C83}" srcOrd="1" destOrd="0" presId="urn:microsoft.com/office/officeart/2018/5/layout/CenteredIconLabelDescriptionList"/>
    <dgm:cxn modelId="{99FB1C93-FBB0-428C-B3D1-D2EC3308D436}" type="presParOf" srcId="{1DA6F9F3-4A7F-42F9-8B77-7BD552F03105}" destId="{DF27DA54-DCB6-45F4-890E-F7DCC5A4BE12}" srcOrd="2" destOrd="0" presId="urn:microsoft.com/office/officeart/2018/5/layout/CenteredIconLabelDescriptionList"/>
    <dgm:cxn modelId="{D2C113FF-430C-42FA-B64E-13ACE978DEE7}" type="presParOf" srcId="{1DA6F9F3-4A7F-42F9-8B77-7BD552F03105}" destId="{E3A03C26-8C60-4D73-A4C2-0678A1DD3B31}" srcOrd="3" destOrd="0" presId="urn:microsoft.com/office/officeart/2018/5/layout/CenteredIconLabelDescriptionList"/>
    <dgm:cxn modelId="{C10D59DD-0D52-4682-AC9F-5873A75B6FEF}" type="presParOf" srcId="{1DA6F9F3-4A7F-42F9-8B77-7BD552F03105}" destId="{DD091D0A-5A25-4241-91F3-18D32B0BDD4F}" srcOrd="4" destOrd="0" presId="urn:microsoft.com/office/officeart/2018/5/layout/CenteredIconLabelDescriptionList"/>
    <dgm:cxn modelId="{0510082E-5DF2-42DD-AE6C-D1E60730D4E3}" type="presParOf" srcId="{071926C8-9E08-4BE0-A1E4-133B16FF713E}" destId="{2564C0D4-4875-421D-81DB-70BF6751BBA7}" srcOrd="1" destOrd="0" presId="urn:microsoft.com/office/officeart/2018/5/layout/CenteredIconLabelDescriptionList"/>
    <dgm:cxn modelId="{E144C32E-E72B-4991-B9EC-93820D68CFB5}" type="presParOf" srcId="{071926C8-9E08-4BE0-A1E4-133B16FF713E}" destId="{3076B9F9-EC92-4653-AC03-C71FD5E9A400}" srcOrd="2" destOrd="0" presId="urn:microsoft.com/office/officeart/2018/5/layout/CenteredIconLabelDescriptionList"/>
    <dgm:cxn modelId="{66AB50A5-3D6E-4CE8-9C00-3540BF3A682A}" type="presParOf" srcId="{3076B9F9-EC92-4653-AC03-C71FD5E9A400}" destId="{210823F6-AC1A-46E3-9D99-A319DF497539}" srcOrd="0" destOrd="0" presId="urn:microsoft.com/office/officeart/2018/5/layout/CenteredIconLabelDescriptionList"/>
    <dgm:cxn modelId="{BB0A9168-4CEF-4C37-AA4F-28A0F96C5AAE}" type="presParOf" srcId="{3076B9F9-EC92-4653-AC03-C71FD5E9A400}" destId="{2F262968-0DF4-4BB1-BD25-0ED2829FA45D}" srcOrd="1" destOrd="0" presId="urn:microsoft.com/office/officeart/2018/5/layout/CenteredIconLabelDescriptionList"/>
    <dgm:cxn modelId="{05D1054F-4CFA-4960-9C76-474461246A75}" type="presParOf" srcId="{3076B9F9-EC92-4653-AC03-C71FD5E9A400}" destId="{3C1752BD-6530-4141-80E9-9A0923780DCB}" srcOrd="2" destOrd="0" presId="urn:microsoft.com/office/officeart/2018/5/layout/CenteredIconLabelDescriptionList"/>
    <dgm:cxn modelId="{021DA957-19C0-48AF-82E6-5EF64E6E4350}" type="presParOf" srcId="{3076B9F9-EC92-4653-AC03-C71FD5E9A400}" destId="{C393D316-1AB7-4A24-B8A5-3485F2713F88}" srcOrd="3" destOrd="0" presId="urn:microsoft.com/office/officeart/2018/5/layout/CenteredIconLabelDescriptionList"/>
    <dgm:cxn modelId="{E4E1ED22-2207-49AD-89BF-A68B1DCF8B24}" type="presParOf" srcId="{3076B9F9-EC92-4653-AC03-C71FD5E9A400}" destId="{7CD40649-A74C-4AD8-B9D0-2573A1955C91}" srcOrd="4" destOrd="0" presId="urn:microsoft.com/office/officeart/2018/5/layout/CenteredIconLabelDescriptionList"/>
    <dgm:cxn modelId="{E12208AE-A278-4C0F-9A95-B2A9F1FA788C}" type="presParOf" srcId="{071926C8-9E08-4BE0-A1E4-133B16FF713E}" destId="{9A7327AD-D2A8-4CB1-B3E0-7543B1D84369}" srcOrd="3" destOrd="0" presId="urn:microsoft.com/office/officeart/2018/5/layout/CenteredIconLabelDescriptionList"/>
    <dgm:cxn modelId="{04AF0028-0607-4319-870D-38F76BAD13CF}" type="presParOf" srcId="{071926C8-9E08-4BE0-A1E4-133B16FF713E}" destId="{13BCBAD6-8F08-4029-90C7-8E8A0D0733DD}" srcOrd="4" destOrd="0" presId="urn:microsoft.com/office/officeart/2018/5/layout/CenteredIconLabelDescriptionList"/>
    <dgm:cxn modelId="{6A4CD51F-23AC-49BF-A6C9-263678EFDC1A}" type="presParOf" srcId="{13BCBAD6-8F08-4029-90C7-8E8A0D0733DD}" destId="{B0A3ABD2-C471-4A21-8AEF-3843C86919E1}" srcOrd="0" destOrd="0" presId="urn:microsoft.com/office/officeart/2018/5/layout/CenteredIconLabelDescriptionList"/>
    <dgm:cxn modelId="{09B630B3-6E33-4A75-A9D0-DB0F7EABE59A}" type="presParOf" srcId="{13BCBAD6-8F08-4029-90C7-8E8A0D0733DD}" destId="{C05B68FE-639F-4FA9-A205-D74CFD77C39F}" srcOrd="1" destOrd="0" presId="urn:microsoft.com/office/officeart/2018/5/layout/CenteredIconLabelDescriptionList"/>
    <dgm:cxn modelId="{54C79EE1-3818-4202-8586-5211607DA0B9}" type="presParOf" srcId="{13BCBAD6-8F08-4029-90C7-8E8A0D0733DD}" destId="{C4D97C04-1692-4931-9A64-809D862C1739}" srcOrd="2" destOrd="0" presId="urn:microsoft.com/office/officeart/2018/5/layout/CenteredIconLabelDescriptionList"/>
    <dgm:cxn modelId="{18E2766E-C663-4DEC-B900-6C8AE4D2800E}" type="presParOf" srcId="{13BCBAD6-8F08-4029-90C7-8E8A0D0733DD}" destId="{62A868A2-37A4-4832-B3F5-E1EA98BA3648}" srcOrd="3" destOrd="0" presId="urn:microsoft.com/office/officeart/2018/5/layout/CenteredIconLabelDescriptionList"/>
    <dgm:cxn modelId="{9E5F65AC-D550-43B1-ABB5-AF4466613C81}" type="presParOf" srcId="{13BCBAD6-8F08-4029-90C7-8E8A0D0733DD}" destId="{6418EBED-F111-425B-8EE2-06B8B2297A68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72813A-2810-4A52-BE92-611D54918694}">
      <dsp:nvSpPr>
        <dsp:cNvPr id="0" name=""/>
        <dsp:cNvSpPr/>
      </dsp:nvSpPr>
      <dsp:spPr>
        <a:xfrm>
          <a:off x="1016007" y="0"/>
          <a:ext cx="1078733" cy="92759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27DA54-DCB6-45F4-890E-F7DCC5A4BE12}">
      <dsp:nvSpPr>
        <dsp:cNvPr id="0" name=""/>
        <dsp:cNvSpPr/>
      </dsp:nvSpPr>
      <dsp:spPr>
        <a:xfrm>
          <a:off x="14325" y="1064810"/>
          <a:ext cx="3082096" cy="2051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kern="1200" dirty="0"/>
            <a:t>1.a) Which SE state  had the most positive cases? </a:t>
          </a:r>
        </a:p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kern="1200" dirty="0"/>
            <a:t>1. b) Which SE state  had the least positive cases?</a:t>
          </a:r>
        </a:p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kern="1200" dirty="0"/>
            <a:t>2. Which SE state had the lowest/highest survival rate?</a:t>
          </a:r>
        </a:p>
      </dsp:txBody>
      <dsp:txXfrm>
        <a:off x="14325" y="1064810"/>
        <a:ext cx="3082096" cy="2051609"/>
      </dsp:txXfrm>
    </dsp:sp>
    <dsp:sp modelId="{DD091D0A-5A25-4241-91F3-18D32B0BDD4F}">
      <dsp:nvSpPr>
        <dsp:cNvPr id="0" name=""/>
        <dsp:cNvSpPr/>
      </dsp:nvSpPr>
      <dsp:spPr>
        <a:xfrm>
          <a:off x="14325" y="3180242"/>
          <a:ext cx="3082096" cy="5345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dirty="0"/>
        </a:p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dirty="0"/>
        </a:p>
      </dsp:txBody>
      <dsp:txXfrm>
        <a:off x="14325" y="3180242"/>
        <a:ext cx="3082096" cy="534507"/>
      </dsp:txXfrm>
    </dsp:sp>
    <dsp:sp modelId="{210823F6-AC1A-46E3-9D99-A319DF497539}">
      <dsp:nvSpPr>
        <dsp:cNvPr id="0" name=""/>
        <dsp:cNvSpPr/>
      </dsp:nvSpPr>
      <dsp:spPr>
        <a:xfrm>
          <a:off x="4637470" y="0"/>
          <a:ext cx="1078733" cy="92759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1752BD-6530-4141-80E9-9A0923780DCB}">
      <dsp:nvSpPr>
        <dsp:cNvPr id="0" name=""/>
        <dsp:cNvSpPr/>
      </dsp:nvSpPr>
      <dsp:spPr>
        <a:xfrm>
          <a:off x="3635789" y="1064810"/>
          <a:ext cx="3082096" cy="2051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100" kern="1200" dirty="0"/>
            <a:t>3. Who had the least/most deaths from testing positive?</a:t>
          </a:r>
        </a:p>
        <a:p>
          <a:pPr marL="0" lvl="0" indent="0" algn="ctr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100" kern="1200" dirty="0"/>
            <a:t>4. Which state had the highest recorded covid positive test?</a:t>
          </a:r>
        </a:p>
      </dsp:txBody>
      <dsp:txXfrm>
        <a:off x="3635789" y="1064810"/>
        <a:ext cx="3082096" cy="2051609"/>
      </dsp:txXfrm>
    </dsp:sp>
    <dsp:sp modelId="{7CD40649-A74C-4AD8-B9D0-2573A1955C91}">
      <dsp:nvSpPr>
        <dsp:cNvPr id="0" name=""/>
        <dsp:cNvSpPr/>
      </dsp:nvSpPr>
      <dsp:spPr>
        <a:xfrm>
          <a:off x="3635789" y="3180242"/>
          <a:ext cx="3082096" cy="5345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dirty="0"/>
        </a:p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dirty="0"/>
        </a:p>
      </dsp:txBody>
      <dsp:txXfrm>
        <a:off x="3635789" y="3180242"/>
        <a:ext cx="3082096" cy="534507"/>
      </dsp:txXfrm>
    </dsp:sp>
    <dsp:sp modelId="{B0A3ABD2-C471-4A21-8AEF-3843C86919E1}">
      <dsp:nvSpPr>
        <dsp:cNvPr id="0" name=""/>
        <dsp:cNvSpPr/>
      </dsp:nvSpPr>
      <dsp:spPr>
        <a:xfrm>
          <a:off x="8258933" y="0"/>
          <a:ext cx="1078733" cy="92759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D97C04-1692-4931-9A64-809D862C1739}">
      <dsp:nvSpPr>
        <dsp:cNvPr id="0" name=""/>
        <dsp:cNvSpPr/>
      </dsp:nvSpPr>
      <dsp:spPr>
        <a:xfrm>
          <a:off x="7257252" y="1064810"/>
          <a:ext cx="3082096" cy="2051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100" kern="1200" dirty="0"/>
            <a:t>5. </a:t>
          </a:r>
          <a:r>
            <a:rPr lang="en-US" sz="2100" b="1" i="0" kern="1200" dirty="0"/>
            <a:t>What is the total covid hospital count?</a:t>
          </a:r>
        </a:p>
        <a:p>
          <a:pPr marL="0" lvl="0" indent="0" algn="ctr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100" kern="1200" dirty="0"/>
            <a:t>6. </a:t>
          </a:r>
          <a:r>
            <a:rPr lang="en-US" sz="2100" b="1" i="0" kern="1200" dirty="0"/>
            <a:t>What percentage of the state's covid cases is reported as Hospital Cases?</a:t>
          </a:r>
          <a:endParaRPr lang="en-US" sz="2100" kern="1200" dirty="0"/>
        </a:p>
      </dsp:txBody>
      <dsp:txXfrm>
        <a:off x="7257252" y="1064810"/>
        <a:ext cx="3082096" cy="2051609"/>
      </dsp:txXfrm>
    </dsp:sp>
    <dsp:sp modelId="{6418EBED-F111-425B-8EE2-06B8B2297A68}">
      <dsp:nvSpPr>
        <dsp:cNvPr id="0" name=""/>
        <dsp:cNvSpPr/>
      </dsp:nvSpPr>
      <dsp:spPr>
        <a:xfrm>
          <a:off x="7257252" y="3180242"/>
          <a:ext cx="3082096" cy="5345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dirty="0"/>
        </a:p>
      </dsp:txBody>
      <dsp:txXfrm>
        <a:off x="7257252" y="3180242"/>
        <a:ext cx="3082096" cy="53450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72813A-2810-4A52-BE92-611D54918694}">
      <dsp:nvSpPr>
        <dsp:cNvPr id="0" name=""/>
        <dsp:cNvSpPr/>
      </dsp:nvSpPr>
      <dsp:spPr>
        <a:xfrm>
          <a:off x="1007868" y="385579"/>
          <a:ext cx="1080843" cy="108084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27DA54-DCB6-45F4-890E-F7DCC5A4BE12}">
      <dsp:nvSpPr>
        <dsp:cNvPr id="0" name=""/>
        <dsp:cNvSpPr/>
      </dsp:nvSpPr>
      <dsp:spPr>
        <a:xfrm>
          <a:off x="4228" y="1592997"/>
          <a:ext cx="3088125" cy="10327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kern="1200" dirty="0"/>
            <a:t> Drop Empty Columns</a:t>
          </a:r>
        </a:p>
      </dsp:txBody>
      <dsp:txXfrm>
        <a:off x="4228" y="1592997"/>
        <a:ext cx="3088125" cy="1032750"/>
      </dsp:txXfrm>
    </dsp:sp>
    <dsp:sp modelId="{DD091D0A-5A25-4241-91F3-18D32B0BDD4F}">
      <dsp:nvSpPr>
        <dsp:cNvPr id="0" name=""/>
        <dsp:cNvSpPr/>
      </dsp:nvSpPr>
      <dsp:spPr>
        <a:xfrm>
          <a:off x="4228" y="2684619"/>
          <a:ext cx="3088125" cy="6445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 dirty="0"/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 dirty="0"/>
        </a:p>
      </dsp:txBody>
      <dsp:txXfrm>
        <a:off x="4228" y="2684619"/>
        <a:ext cx="3088125" cy="644551"/>
      </dsp:txXfrm>
    </dsp:sp>
    <dsp:sp modelId="{210823F6-AC1A-46E3-9D99-A319DF497539}">
      <dsp:nvSpPr>
        <dsp:cNvPr id="0" name=""/>
        <dsp:cNvSpPr/>
      </dsp:nvSpPr>
      <dsp:spPr>
        <a:xfrm>
          <a:off x="4636415" y="385579"/>
          <a:ext cx="1080843" cy="108084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1752BD-6530-4141-80E9-9A0923780DCB}">
      <dsp:nvSpPr>
        <dsp:cNvPr id="0" name=""/>
        <dsp:cNvSpPr/>
      </dsp:nvSpPr>
      <dsp:spPr>
        <a:xfrm>
          <a:off x="3632774" y="1592997"/>
          <a:ext cx="3088125" cy="10327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kern="1200" dirty="0"/>
            <a:t>Extract subset of Data</a:t>
          </a:r>
        </a:p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kern="1200" dirty="0"/>
            <a:t>Review another data and make comparisons</a:t>
          </a:r>
        </a:p>
      </dsp:txBody>
      <dsp:txXfrm>
        <a:off x="3632774" y="1592997"/>
        <a:ext cx="3088125" cy="1032750"/>
      </dsp:txXfrm>
    </dsp:sp>
    <dsp:sp modelId="{7CD40649-A74C-4AD8-B9D0-2573A1955C91}">
      <dsp:nvSpPr>
        <dsp:cNvPr id="0" name=""/>
        <dsp:cNvSpPr/>
      </dsp:nvSpPr>
      <dsp:spPr>
        <a:xfrm>
          <a:off x="3632774" y="2684619"/>
          <a:ext cx="3088125" cy="6445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 dirty="0"/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 dirty="0"/>
        </a:p>
      </dsp:txBody>
      <dsp:txXfrm>
        <a:off x="3632774" y="2684619"/>
        <a:ext cx="3088125" cy="644551"/>
      </dsp:txXfrm>
    </dsp:sp>
    <dsp:sp modelId="{B0A3ABD2-C471-4A21-8AEF-3843C86919E1}">
      <dsp:nvSpPr>
        <dsp:cNvPr id="0" name=""/>
        <dsp:cNvSpPr/>
      </dsp:nvSpPr>
      <dsp:spPr>
        <a:xfrm>
          <a:off x="8264962" y="385579"/>
          <a:ext cx="1080843" cy="108084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D97C04-1692-4931-9A64-809D862C1739}">
      <dsp:nvSpPr>
        <dsp:cNvPr id="0" name=""/>
        <dsp:cNvSpPr/>
      </dsp:nvSpPr>
      <dsp:spPr>
        <a:xfrm>
          <a:off x="7261321" y="1592997"/>
          <a:ext cx="3088125" cy="10327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300" kern="1200" dirty="0"/>
            <a:t>Ignore Values below Zero for Charts</a:t>
          </a:r>
        </a:p>
      </dsp:txBody>
      <dsp:txXfrm>
        <a:off x="7261321" y="1592997"/>
        <a:ext cx="3088125" cy="1032750"/>
      </dsp:txXfrm>
    </dsp:sp>
    <dsp:sp modelId="{6418EBED-F111-425B-8EE2-06B8B2297A68}">
      <dsp:nvSpPr>
        <dsp:cNvPr id="0" name=""/>
        <dsp:cNvSpPr/>
      </dsp:nvSpPr>
      <dsp:spPr>
        <a:xfrm>
          <a:off x="7261321" y="2684619"/>
          <a:ext cx="3088125" cy="6445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 dirty="0"/>
        </a:p>
      </dsp:txBody>
      <dsp:txXfrm>
        <a:off x="7261321" y="2684619"/>
        <a:ext cx="3088125" cy="64455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72813A-2810-4A52-BE92-611D54918694}">
      <dsp:nvSpPr>
        <dsp:cNvPr id="0" name=""/>
        <dsp:cNvSpPr/>
      </dsp:nvSpPr>
      <dsp:spPr>
        <a:xfrm>
          <a:off x="1011940" y="0"/>
          <a:ext cx="1079788" cy="107978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27DA54-DCB6-45F4-890E-F7DCC5A4BE12}">
      <dsp:nvSpPr>
        <dsp:cNvPr id="0" name=""/>
        <dsp:cNvSpPr/>
      </dsp:nvSpPr>
      <dsp:spPr>
        <a:xfrm>
          <a:off x="9279" y="1239522"/>
          <a:ext cx="3085109" cy="17313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 dirty="0"/>
            <a:t> Assumptions:</a:t>
          </a:r>
        </a:p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 dirty="0"/>
            <a:t>1.  Total amount of deaths will be black</a:t>
          </a:r>
        </a:p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 dirty="0"/>
            <a:t>2. Dataset will adequately provide the data needed to answer questions</a:t>
          </a:r>
        </a:p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 dirty="0"/>
            <a:t>3. Enough time is available to review all questions about the dataset.</a:t>
          </a:r>
        </a:p>
      </dsp:txBody>
      <dsp:txXfrm>
        <a:off x="9279" y="1239522"/>
        <a:ext cx="3085109" cy="1731375"/>
      </dsp:txXfrm>
    </dsp:sp>
    <dsp:sp modelId="{DD091D0A-5A25-4241-91F3-18D32B0BDD4F}">
      <dsp:nvSpPr>
        <dsp:cNvPr id="0" name=""/>
        <dsp:cNvSpPr/>
      </dsp:nvSpPr>
      <dsp:spPr>
        <a:xfrm>
          <a:off x="9279" y="3045192"/>
          <a:ext cx="3085109" cy="6695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 dirty="0"/>
        </a:p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 dirty="0"/>
        </a:p>
      </dsp:txBody>
      <dsp:txXfrm>
        <a:off x="9279" y="3045192"/>
        <a:ext cx="3085109" cy="669557"/>
      </dsp:txXfrm>
    </dsp:sp>
    <dsp:sp modelId="{210823F6-AC1A-46E3-9D99-A319DF497539}">
      <dsp:nvSpPr>
        <dsp:cNvPr id="0" name=""/>
        <dsp:cNvSpPr/>
      </dsp:nvSpPr>
      <dsp:spPr>
        <a:xfrm>
          <a:off x="4636943" y="0"/>
          <a:ext cx="1079788" cy="107978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1752BD-6530-4141-80E9-9A0923780DCB}">
      <dsp:nvSpPr>
        <dsp:cNvPr id="0" name=""/>
        <dsp:cNvSpPr/>
      </dsp:nvSpPr>
      <dsp:spPr>
        <a:xfrm>
          <a:off x="3634282" y="1239522"/>
          <a:ext cx="3085109" cy="17313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 dirty="0"/>
            <a:t>Observations and Review:</a:t>
          </a:r>
        </a:p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 dirty="0"/>
            <a:t>Another data set and make comparisons.</a:t>
          </a:r>
        </a:p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endParaRPr lang="en-US" sz="1400" kern="1200" dirty="0"/>
        </a:p>
      </dsp:txBody>
      <dsp:txXfrm>
        <a:off x="3634282" y="1239522"/>
        <a:ext cx="3085109" cy="1731375"/>
      </dsp:txXfrm>
    </dsp:sp>
    <dsp:sp modelId="{7CD40649-A74C-4AD8-B9D0-2573A1955C91}">
      <dsp:nvSpPr>
        <dsp:cNvPr id="0" name=""/>
        <dsp:cNvSpPr/>
      </dsp:nvSpPr>
      <dsp:spPr>
        <a:xfrm>
          <a:off x="3634282" y="3045192"/>
          <a:ext cx="3085109" cy="6695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 dirty="0"/>
        </a:p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 dirty="0"/>
        </a:p>
      </dsp:txBody>
      <dsp:txXfrm>
        <a:off x="3634282" y="3045192"/>
        <a:ext cx="3085109" cy="669557"/>
      </dsp:txXfrm>
    </dsp:sp>
    <dsp:sp modelId="{B0A3ABD2-C471-4A21-8AEF-3843C86919E1}">
      <dsp:nvSpPr>
        <dsp:cNvPr id="0" name=""/>
        <dsp:cNvSpPr/>
      </dsp:nvSpPr>
      <dsp:spPr>
        <a:xfrm>
          <a:off x="8261946" y="0"/>
          <a:ext cx="1079788" cy="107978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D97C04-1692-4931-9A64-809D862C1739}">
      <dsp:nvSpPr>
        <dsp:cNvPr id="0" name=""/>
        <dsp:cNvSpPr/>
      </dsp:nvSpPr>
      <dsp:spPr>
        <a:xfrm>
          <a:off x="7259286" y="1239522"/>
          <a:ext cx="3085109" cy="17313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 dirty="0"/>
            <a:t>Conclusion: </a:t>
          </a:r>
        </a:p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 dirty="0"/>
            <a:t>Not enough time is available to completely revamp dataset for new calculations.</a:t>
          </a:r>
        </a:p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 dirty="0"/>
            <a:t>Data did not provide enough data for a well-rounded assessment at  conclusion</a:t>
          </a:r>
        </a:p>
      </dsp:txBody>
      <dsp:txXfrm>
        <a:off x="7259286" y="1239522"/>
        <a:ext cx="3085109" cy="1731375"/>
      </dsp:txXfrm>
    </dsp:sp>
    <dsp:sp modelId="{6418EBED-F111-425B-8EE2-06B8B2297A68}">
      <dsp:nvSpPr>
        <dsp:cNvPr id="0" name=""/>
        <dsp:cNvSpPr/>
      </dsp:nvSpPr>
      <dsp:spPr>
        <a:xfrm>
          <a:off x="7259286" y="3045192"/>
          <a:ext cx="3085109" cy="6695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 dirty="0"/>
        </a:p>
      </dsp:txBody>
      <dsp:txXfrm>
        <a:off x="7259286" y="3045192"/>
        <a:ext cx="3085109" cy="66955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4/14/2021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29819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4/14/2021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98098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4/14/2021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81927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4/14/2021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520980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4/14/2021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3243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4/14/2021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7586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4/14/2021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545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4/14/2021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2771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4/14/2021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42051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4/14/2021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57741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4/14/2021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3152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4/14/2021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43349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4/14/2021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5851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4/14/2021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81491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4/14/2021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25126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4/14/2021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274407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G"/><Relationship Id="rId4" Type="http://schemas.openxmlformats.org/officeDocument/2006/relationships/image" Target="../media/image17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large, sitting, white, numbers">
            <a:extLst>
              <a:ext uri="{FF2B5EF4-FFF2-40B4-BE49-F238E27FC236}">
                <a16:creationId xmlns:a16="http://schemas.microsoft.com/office/drawing/2014/main" id="{9A5D9ED1-DFCC-4799-89E2-D118451B98D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2" y="0"/>
            <a:ext cx="12191356" cy="6858000"/>
          </a:xfrm>
          <a:prstGeom prst="rect">
            <a:avLst/>
          </a:prstGeom>
        </p:spPr>
      </p:pic>
      <p:sp useBgFill="1">
        <p:nvSpPr>
          <p:cNvPr id="96" name="Freeform 5">
            <a:extLst>
              <a:ext uri="{FF2B5EF4-FFF2-40B4-BE49-F238E27FC236}">
                <a16:creationId xmlns:a16="http://schemas.microsoft.com/office/drawing/2014/main" id="{FE469E50-3893-4ED6-92BA-2985C32B0C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7131809" y="1385982"/>
            <a:ext cx="4031414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="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89962" y="1673524"/>
            <a:ext cx="3485073" cy="2420504"/>
          </a:xfrm>
        </p:spPr>
        <p:txBody>
          <a:bodyPr>
            <a:normAutofit/>
          </a:bodyPr>
          <a:lstStyle/>
          <a:p>
            <a:pPr algn="l"/>
            <a:r>
              <a:rPr lang="en-US" sz="4000" dirty="0"/>
              <a:t>Covid Positive 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89965" y="4157933"/>
            <a:ext cx="3485072" cy="1026544"/>
          </a:xfrm>
        </p:spPr>
        <p:txBody>
          <a:bodyPr>
            <a:normAutofit fontScale="70000" lnSpcReduction="20000"/>
          </a:bodyPr>
          <a:lstStyle/>
          <a:p>
            <a:pPr algn="l"/>
            <a:r>
              <a:rPr lang="en-US" sz="2300" dirty="0">
                <a:solidFill>
                  <a:srgbClr val="5792BA"/>
                </a:solidFill>
              </a:rPr>
              <a:t>The world has seen nothing like this disease before. So we are getting into the numbers to understand its effect on racial and ethnic groups.</a:t>
            </a:r>
          </a:p>
        </p:txBody>
      </p:sp>
    </p:spTree>
    <p:extLst>
      <p:ext uri="{BB962C8B-B14F-4D97-AF65-F5344CB8AC3E}">
        <p14:creationId xmlns:p14="http://schemas.microsoft.com/office/powerpoint/2010/main" val="15831201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1F205-E8A9-4237-8AD2-ABD9BF694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>
            <a:normAutofit/>
          </a:bodyPr>
          <a:lstStyle/>
          <a:p>
            <a:r>
              <a:rPr lang="en-US" dirty="0"/>
              <a:t>Questions to Answer</a:t>
            </a:r>
          </a:p>
        </p:txBody>
      </p:sp>
      <p:graphicFrame>
        <p:nvGraphicFramePr>
          <p:cNvPr id="12" name="Content Placeholder 2" descr="SmartArt graphic">
            <a:extLst>
              <a:ext uri="{FF2B5EF4-FFF2-40B4-BE49-F238E27FC236}">
                <a16:creationId xmlns:a16="http://schemas.microsoft.com/office/drawing/2014/main" id="{1E5659A2-FA7D-4C38-864B-37B42C27540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40253062"/>
              </p:ext>
            </p:extLst>
          </p:nvPr>
        </p:nvGraphicFramePr>
        <p:xfrm>
          <a:off x="914400" y="2076450"/>
          <a:ext cx="10353675" cy="37147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2650774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1F205-E8A9-4237-8AD2-ABD9BF694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>
            <a:normAutofit/>
          </a:bodyPr>
          <a:lstStyle/>
          <a:p>
            <a:r>
              <a:rPr lang="en-US" dirty="0"/>
              <a:t>Data Cleaning</a:t>
            </a:r>
          </a:p>
        </p:txBody>
      </p:sp>
      <p:graphicFrame>
        <p:nvGraphicFramePr>
          <p:cNvPr id="12" name="Content Placeholder 2" descr="SmartArt graphic">
            <a:extLst>
              <a:ext uri="{FF2B5EF4-FFF2-40B4-BE49-F238E27FC236}">
                <a16:creationId xmlns:a16="http://schemas.microsoft.com/office/drawing/2014/main" id="{1E5659A2-FA7D-4C38-864B-37B42C27540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21591664"/>
              </p:ext>
            </p:extLst>
          </p:nvPr>
        </p:nvGraphicFramePr>
        <p:xfrm>
          <a:off x="914400" y="2076450"/>
          <a:ext cx="10353675" cy="37147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6818920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1F205-E8A9-4237-8AD2-ABD9BF694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589" y="168964"/>
            <a:ext cx="10353762" cy="344556"/>
          </a:xfrm>
        </p:spPr>
        <p:txBody>
          <a:bodyPr>
            <a:normAutofit fontScale="90000"/>
          </a:bodyPr>
          <a:lstStyle/>
          <a:p>
            <a:r>
              <a:rPr lang="en-US" dirty="0"/>
              <a:t>South East States Covid Analysis Dashboard</a:t>
            </a:r>
          </a:p>
        </p:txBody>
      </p:sp>
      <p:pic>
        <p:nvPicPr>
          <p:cNvPr id="8" name="Picture 7" descr="Chart, pie chart&#10;&#10;Description automatically generated">
            <a:extLst>
              <a:ext uri="{FF2B5EF4-FFF2-40B4-BE49-F238E27FC236}">
                <a16:creationId xmlns:a16="http://schemas.microsoft.com/office/drawing/2014/main" id="{DAB177BF-E608-4E64-8AA2-85F67F6BB4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68" y="3414932"/>
            <a:ext cx="5655212" cy="3400864"/>
          </a:xfrm>
          <a:prstGeom prst="rect">
            <a:avLst/>
          </a:prstGeom>
        </p:spPr>
      </p:pic>
      <p:pic>
        <p:nvPicPr>
          <p:cNvPr id="23" name="Picture 22" descr="Chart, histogram&#10;&#10;Description automatically generated">
            <a:extLst>
              <a:ext uri="{FF2B5EF4-FFF2-40B4-BE49-F238E27FC236}">
                <a16:creationId xmlns:a16="http://schemas.microsoft.com/office/drawing/2014/main" id="{69D951BD-4C70-4888-99DA-0C8F234F3D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36" y="-30380"/>
            <a:ext cx="12192000" cy="3400864"/>
          </a:xfrm>
          <a:prstGeom prst="rect">
            <a:avLst/>
          </a:prstGeom>
        </p:spPr>
      </p:pic>
      <p:pic>
        <p:nvPicPr>
          <p:cNvPr id="24" name="Picture 23" descr="Chart, line chart&#10;&#10;Description automatically generated">
            <a:extLst>
              <a:ext uri="{FF2B5EF4-FFF2-40B4-BE49-F238E27FC236}">
                <a16:creationId xmlns:a16="http://schemas.microsoft.com/office/drawing/2014/main" id="{02E9C7DA-0DAD-49C3-B9FE-7226EB910B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7416" y="3414008"/>
            <a:ext cx="6522720" cy="3400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5293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1F205-E8A9-4237-8AD2-ABD9BF694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589" y="168964"/>
            <a:ext cx="10353762" cy="344556"/>
          </a:xfrm>
        </p:spPr>
        <p:txBody>
          <a:bodyPr>
            <a:normAutofit fontScale="90000"/>
          </a:bodyPr>
          <a:lstStyle/>
          <a:p>
            <a:r>
              <a:rPr lang="en-US" dirty="0"/>
              <a:t>South East States Covid Analysis Dashboard</a:t>
            </a:r>
          </a:p>
        </p:txBody>
      </p:sp>
      <p:pic>
        <p:nvPicPr>
          <p:cNvPr id="15" name="Picture 14" descr="Chart, bar chart&#10;&#10;Description automatically generated">
            <a:extLst>
              <a:ext uri="{FF2B5EF4-FFF2-40B4-BE49-F238E27FC236}">
                <a16:creationId xmlns:a16="http://schemas.microsoft.com/office/drawing/2014/main" id="{AFA02275-8121-414E-BF5D-E68354D067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7335" y="3108960"/>
            <a:ext cx="7239000" cy="3566823"/>
          </a:xfrm>
          <a:prstGeom prst="rect">
            <a:avLst/>
          </a:prstGeom>
        </p:spPr>
      </p:pic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B5DEC9C2-CE5F-41E0-89C8-48F546FB11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355" y="552206"/>
            <a:ext cx="4121834" cy="6136830"/>
          </a:xfrm>
          <a:prstGeom prst="rect">
            <a:avLst/>
          </a:prstGeom>
        </p:spPr>
      </p:pic>
      <p:pic>
        <p:nvPicPr>
          <p:cNvPr id="9" name="Picture 8" descr="Table&#10;&#10;Description automatically generated">
            <a:extLst>
              <a:ext uri="{FF2B5EF4-FFF2-40B4-BE49-F238E27FC236}">
                <a16:creationId xmlns:a16="http://schemas.microsoft.com/office/drawing/2014/main" id="{17E5510B-580D-48F2-9BAF-39F3BD7B2F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17335" y="513521"/>
            <a:ext cx="7239000" cy="2482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9156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1F205-E8A9-4237-8AD2-ABD9BF694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>
            <a:normAutofit/>
          </a:bodyPr>
          <a:lstStyle/>
          <a:p>
            <a:r>
              <a:rPr lang="en-US" dirty="0"/>
              <a:t>Data Analysis</a:t>
            </a:r>
          </a:p>
        </p:txBody>
      </p:sp>
      <p:graphicFrame>
        <p:nvGraphicFramePr>
          <p:cNvPr id="12" name="Content Placeholder 2" descr="SmartArt graphic">
            <a:extLst>
              <a:ext uri="{FF2B5EF4-FFF2-40B4-BE49-F238E27FC236}">
                <a16:creationId xmlns:a16="http://schemas.microsoft.com/office/drawing/2014/main" id="{1E5659A2-FA7D-4C38-864B-37B42C27540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51441225"/>
              </p:ext>
            </p:extLst>
          </p:nvPr>
        </p:nvGraphicFramePr>
        <p:xfrm>
          <a:off x="914400" y="2076450"/>
          <a:ext cx="10353675" cy="37147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47886539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Arial Nova">
      <a:majorFont>
        <a:latin typeface="Arial Nova Light"/>
        <a:ea typeface=""/>
        <a:cs typeface=""/>
      </a:majorFont>
      <a:minorFont>
        <a:latin typeface="Arial Nova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0CB38EC-895A-4F8F-8F75-E263501ABB5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7E70FC5-1855-47AB-8CE1-CB3C873A898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5560E646-30AD-4BA0-97EA-A7A07DF5499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{C6510E37-1238-4065-ABC2-33F884619435}tf11665031_win32</Template>
  <TotalTime>4356</TotalTime>
  <Words>234</Words>
  <Application>Microsoft Office PowerPoint</Application>
  <PresentationFormat>Widescreen</PresentationFormat>
  <Paragraphs>27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 Nova</vt:lpstr>
      <vt:lpstr>Arial Nova Light</vt:lpstr>
      <vt:lpstr>Wingdings 2</vt:lpstr>
      <vt:lpstr>SlateVTI</vt:lpstr>
      <vt:lpstr>Covid Positive  Analysis</vt:lpstr>
      <vt:lpstr>Questions to Answer</vt:lpstr>
      <vt:lpstr>Data Cleaning</vt:lpstr>
      <vt:lpstr>South East States Covid Analysis Dashboard</vt:lpstr>
      <vt:lpstr>South East States Covid Analysis Dashboard</vt:lpstr>
      <vt:lpstr>Data Analysis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Covid Positive  Analysis</dc:title>
  <dc:creator>Burnetta Wood</dc:creator>
  <cp:lastModifiedBy>Burnetta Wood</cp:lastModifiedBy>
  <cp:revision>2</cp:revision>
  <dcterms:created xsi:type="dcterms:W3CDTF">2021-04-08T22:27:25Z</dcterms:created>
  <dcterms:modified xsi:type="dcterms:W3CDTF">2021-04-14T20:08:24Z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